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9" r:id="rId4"/>
    <p:sldId id="260" r:id="rId5"/>
    <p:sldId id="261" r:id="rId6"/>
    <p:sldId id="262" r:id="rId7"/>
    <p:sldId id="264" r:id="rId8"/>
    <p:sldId id="263" r:id="rId9"/>
    <p:sldId id="265" r:id="rId10"/>
    <p:sldId id="257" r:id="rId11"/>
    <p:sldId id="258"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B55E66-BD7E-42CE-BCF2-2C295DC46BCC}"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55E66-BD7E-42CE-BCF2-2C295DC46BCC}"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55E66-BD7E-42CE-BCF2-2C295DC46BCC}"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55E66-BD7E-42CE-BCF2-2C295DC46BCC}"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55E66-BD7E-42CE-BCF2-2C295DC46BCC}"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B55E66-BD7E-42CE-BCF2-2C295DC46BCC}"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B55E66-BD7E-42CE-BCF2-2C295DC46BCC}" type="datetimeFigureOut">
              <a:rPr lang="en-US" smtClean="0"/>
              <a:t>3/27/2013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B55E66-BD7E-42CE-BCF2-2C295DC46BCC}" type="datetimeFigureOut">
              <a:rPr lang="en-US" smtClean="0"/>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55E66-BD7E-42CE-BCF2-2C295DC46BCC}" type="datetimeFigureOut">
              <a:rPr lang="en-US" smtClean="0"/>
              <a:t>3/27/2013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55E66-BD7E-42CE-BCF2-2C295DC46BCC}"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55E66-BD7E-42CE-BCF2-2C295DC46BCC}"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522DE-EEAB-4B6E-BEFF-A4DB2D9E84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55E66-BD7E-42CE-BCF2-2C295DC46BCC}" type="datetimeFigureOut">
              <a:rPr lang="en-US" smtClean="0"/>
              <a:t>3/27/2013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522DE-EEAB-4B6E-BEFF-A4DB2D9E843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luhringaugustine.com/artists/william-daniel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dirty="0" smtClean="0"/>
              <a:t>William Daniels</a:t>
            </a:r>
            <a:br>
              <a:rPr lang="en-US" sz="8000" dirty="0" smtClean="0"/>
            </a:br>
            <a:r>
              <a:rPr lang="en-US" sz="4900" dirty="0" smtClean="0"/>
              <a:t>Artist</a:t>
            </a:r>
            <a:endParaRPr lang="en-US" sz="4900" dirty="0"/>
          </a:p>
        </p:txBody>
      </p:sp>
      <p:sp>
        <p:nvSpPr>
          <p:cNvPr id="3" name="Subtitle 2"/>
          <p:cNvSpPr>
            <a:spLocks noGrp="1"/>
          </p:cNvSpPr>
          <p:nvPr>
            <p:ph type="subTitle" idx="1"/>
          </p:nvPr>
        </p:nvSpPr>
        <p:spPr>
          <a:xfrm>
            <a:off x="1371600" y="3581400"/>
            <a:ext cx="6400800" cy="2057400"/>
          </a:xfrm>
        </p:spPr>
        <p:txBody>
          <a:bodyPr>
            <a:normAutofit/>
          </a:bodyPr>
          <a:lstStyle/>
          <a:p>
            <a:endParaRPr lang="en-US" sz="1200" u="sng" dirty="0" smtClean="0">
              <a:hlinkClick r:id="rId2"/>
            </a:endParaRPr>
          </a:p>
          <a:p>
            <a:endParaRPr lang="en-US" sz="1200" dirty="0">
              <a:hlinkClick r:id="rId2"/>
            </a:endParaRPr>
          </a:p>
          <a:p>
            <a:r>
              <a:rPr lang="en-US" sz="2800" u="sng" dirty="0" smtClean="0">
                <a:hlinkClick r:id="rId2"/>
              </a:rPr>
              <a:t>LUHRING AUGUSTINE</a:t>
            </a:r>
          </a:p>
          <a:p>
            <a:endParaRPr lang="en-US" sz="1200" u="sng" dirty="0">
              <a:hlinkClick r:id="rId2"/>
            </a:endParaRPr>
          </a:p>
          <a:p>
            <a:r>
              <a:rPr lang="en-US" sz="2000" u="sng" dirty="0" smtClean="0">
                <a:hlinkClick r:id="rId2"/>
              </a:rPr>
              <a:t>http</a:t>
            </a:r>
            <a:r>
              <a:rPr lang="en-US" sz="2000" u="sng" dirty="0">
                <a:hlinkClick r:id="rId2"/>
              </a:rPr>
              <a:t>://</a:t>
            </a:r>
            <a:r>
              <a:rPr lang="en-US" sz="2000" u="sng" dirty="0" smtClean="0">
                <a:hlinkClick r:id="rId2"/>
              </a:rPr>
              <a:t>www.luhringaugustine.com/artists/william-daniels</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tail Image"/>
          <p:cNvPicPr>
            <a:picLocks noChangeAspect="1" noChangeArrowheads="1"/>
          </p:cNvPicPr>
          <p:nvPr/>
        </p:nvPicPr>
        <p:blipFill>
          <a:blip r:embed="rId2" cstate="print"/>
          <a:srcRect/>
          <a:stretch>
            <a:fillRect/>
          </a:stretch>
        </p:blipFill>
        <p:spPr bwMode="auto">
          <a:xfrm>
            <a:off x="1905000" y="381000"/>
            <a:ext cx="5562600" cy="606829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etail Image"/>
          <p:cNvPicPr>
            <a:picLocks noChangeAspect="1" noChangeArrowheads="1"/>
          </p:cNvPicPr>
          <p:nvPr/>
        </p:nvPicPr>
        <p:blipFill>
          <a:blip r:embed="rId2" cstate="print"/>
          <a:srcRect/>
          <a:stretch>
            <a:fillRect/>
          </a:stretch>
        </p:blipFill>
        <p:spPr bwMode="auto">
          <a:xfrm>
            <a:off x="1752600" y="457200"/>
            <a:ext cx="5825947" cy="5791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etail Image"/>
          <p:cNvPicPr>
            <a:picLocks noChangeAspect="1" noChangeArrowheads="1"/>
          </p:cNvPicPr>
          <p:nvPr/>
        </p:nvPicPr>
        <p:blipFill>
          <a:blip r:embed="rId2" cstate="print"/>
          <a:srcRect/>
          <a:stretch>
            <a:fillRect/>
          </a:stretch>
        </p:blipFill>
        <p:spPr bwMode="auto">
          <a:xfrm>
            <a:off x="2133600" y="457200"/>
            <a:ext cx="4953000" cy="61299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etail Image"/>
          <p:cNvPicPr>
            <a:picLocks noChangeAspect="1" noChangeArrowheads="1"/>
          </p:cNvPicPr>
          <p:nvPr/>
        </p:nvPicPr>
        <p:blipFill>
          <a:blip r:embed="rId2" cstate="print"/>
          <a:srcRect/>
          <a:stretch>
            <a:fillRect/>
          </a:stretch>
        </p:blipFill>
        <p:spPr bwMode="auto">
          <a:xfrm>
            <a:off x="2133600" y="304800"/>
            <a:ext cx="5181600" cy="622788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etail Image"/>
          <p:cNvPicPr>
            <a:picLocks noChangeAspect="1" noChangeArrowheads="1"/>
          </p:cNvPicPr>
          <p:nvPr/>
        </p:nvPicPr>
        <p:blipFill>
          <a:blip r:embed="rId2" cstate="print"/>
          <a:srcRect/>
          <a:stretch>
            <a:fillRect/>
          </a:stretch>
        </p:blipFill>
        <p:spPr bwMode="auto">
          <a:xfrm>
            <a:off x="2438400" y="381000"/>
            <a:ext cx="4343400" cy="604930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etail Image"/>
          <p:cNvPicPr>
            <a:picLocks noChangeAspect="1" noChangeArrowheads="1"/>
          </p:cNvPicPr>
          <p:nvPr/>
        </p:nvPicPr>
        <p:blipFill>
          <a:blip r:embed="rId2" cstate="print"/>
          <a:srcRect/>
          <a:stretch>
            <a:fillRect/>
          </a:stretch>
        </p:blipFill>
        <p:spPr bwMode="auto">
          <a:xfrm>
            <a:off x="2133600" y="457200"/>
            <a:ext cx="4495800" cy="59625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etail Image"/>
          <p:cNvPicPr>
            <a:picLocks noChangeAspect="1" noChangeArrowheads="1"/>
          </p:cNvPicPr>
          <p:nvPr/>
        </p:nvPicPr>
        <p:blipFill>
          <a:blip r:embed="rId2" cstate="print"/>
          <a:srcRect/>
          <a:stretch>
            <a:fillRect/>
          </a:stretch>
        </p:blipFill>
        <p:spPr bwMode="auto">
          <a:xfrm>
            <a:off x="2057400" y="304800"/>
            <a:ext cx="5029200" cy="628743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algn="just">
              <a:buNone/>
            </a:pPr>
            <a:r>
              <a:rPr lang="en-US" dirty="0" smtClean="0"/>
              <a:t>   William </a:t>
            </a:r>
            <a:r>
              <a:rPr lang="en-US" dirty="0"/>
              <a:t>Daniels is a young artist, born in 1976 in Brighton, England.  </a:t>
            </a:r>
            <a:r>
              <a:rPr lang="en-US" dirty="0" err="1"/>
              <a:t>Daneils</a:t>
            </a:r>
            <a:r>
              <a:rPr lang="en-US" dirty="0"/>
              <a:t> uses oil paints on wood to create his </a:t>
            </a:r>
            <a:r>
              <a:rPr lang="en-US" dirty="0" err="1"/>
              <a:t>trompe</a:t>
            </a:r>
            <a:r>
              <a:rPr lang="en-US" dirty="0"/>
              <a:t> </a:t>
            </a:r>
            <a:r>
              <a:rPr lang="en-US" dirty="0" err="1"/>
              <a:t>l’oeil</a:t>
            </a:r>
            <a:r>
              <a:rPr lang="en-US" dirty="0"/>
              <a:t> styled art. Before making his art, inspired by famous historical paintings, he constructs models of what he wants to paint using common materials like tinfoil, paper and cardboard.  Then he painstakingly recreates the look in oil paints.  </a:t>
            </a:r>
            <a:endParaRPr lang="en-US" dirty="0" smtClean="0"/>
          </a:p>
          <a:p>
            <a:pPr algn="just">
              <a:buNone/>
            </a:pPr>
            <a:r>
              <a:rPr lang="en-US" dirty="0" smtClean="0"/>
              <a:t>Tromp </a:t>
            </a:r>
            <a:r>
              <a:rPr lang="en-US" dirty="0" err="1" smtClean="0"/>
              <a:t>l’oeil</a:t>
            </a:r>
            <a:r>
              <a:rPr lang="en-US" dirty="0" smtClean="0"/>
              <a:t> is a style of painting that gives the object depicted a detailed, </a:t>
            </a:r>
            <a:r>
              <a:rPr lang="en-US" dirty="0" smtClean="0"/>
              <a:t>realistic</a:t>
            </a:r>
            <a:r>
              <a:rPr lang="en-US" dirty="0" smtClean="0"/>
              <a:t> appearance.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etail Image"/>
          <p:cNvPicPr>
            <a:picLocks noChangeAspect="1" noChangeArrowheads="1"/>
          </p:cNvPicPr>
          <p:nvPr/>
        </p:nvPicPr>
        <p:blipFill>
          <a:blip r:embed="rId2" cstate="print"/>
          <a:srcRect/>
          <a:stretch>
            <a:fillRect/>
          </a:stretch>
        </p:blipFill>
        <p:spPr bwMode="auto">
          <a:xfrm>
            <a:off x="1905000" y="304800"/>
            <a:ext cx="5596128" cy="609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etail Image"/>
          <p:cNvPicPr>
            <a:picLocks noChangeAspect="1" noChangeArrowheads="1"/>
          </p:cNvPicPr>
          <p:nvPr/>
        </p:nvPicPr>
        <p:blipFill>
          <a:blip r:embed="rId2" cstate="print"/>
          <a:srcRect/>
          <a:stretch>
            <a:fillRect/>
          </a:stretch>
        </p:blipFill>
        <p:spPr bwMode="auto">
          <a:xfrm>
            <a:off x="1676400" y="457200"/>
            <a:ext cx="6324600" cy="618845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Untitled"/>
          <p:cNvPicPr/>
          <p:nvPr/>
        </p:nvPicPr>
        <p:blipFill>
          <a:blip r:embed="rId2" cstate="print"/>
          <a:srcRect/>
          <a:stretch>
            <a:fillRect/>
          </a:stretch>
        </p:blipFill>
        <p:spPr bwMode="auto">
          <a:xfrm>
            <a:off x="2057400" y="304800"/>
            <a:ext cx="5562600" cy="620558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Untitled"/>
          <p:cNvPicPr/>
          <p:nvPr/>
        </p:nvPicPr>
        <p:blipFill>
          <a:blip r:embed="rId2" cstate="print"/>
          <a:srcRect/>
          <a:stretch>
            <a:fillRect/>
          </a:stretch>
        </p:blipFill>
        <p:spPr bwMode="auto">
          <a:xfrm>
            <a:off x="1905000" y="152400"/>
            <a:ext cx="5562600" cy="64389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Untitled"/>
          <p:cNvPicPr/>
          <p:nvPr/>
        </p:nvPicPr>
        <p:blipFill>
          <a:blip r:embed="rId2" cstate="print"/>
          <a:srcRect/>
          <a:stretch>
            <a:fillRect/>
          </a:stretch>
        </p:blipFill>
        <p:spPr bwMode="auto">
          <a:xfrm>
            <a:off x="2133600" y="304800"/>
            <a:ext cx="5029200" cy="6400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LLIAM DANIELS&#10;&#10;Untitled&#10;&#10;2011&#10;Oil on wood.&#10;13 x 8.875 inches"/>
          <p:cNvPicPr/>
          <p:nvPr/>
        </p:nvPicPr>
        <p:blipFill>
          <a:blip r:embed="rId2" cstate="print"/>
          <a:srcRect/>
          <a:stretch>
            <a:fillRect/>
          </a:stretch>
        </p:blipFill>
        <p:spPr bwMode="auto">
          <a:xfrm>
            <a:off x="2514600" y="304800"/>
            <a:ext cx="4724400" cy="61864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Untitled"/>
          <p:cNvPicPr/>
          <p:nvPr/>
        </p:nvPicPr>
        <p:blipFill>
          <a:blip r:embed="rId2" cstate="print"/>
          <a:srcRect/>
          <a:stretch>
            <a:fillRect/>
          </a:stretch>
        </p:blipFill>
        <p:spPr bwMode="auto">
          <a:xfrm>
            <a:off x="2286000" y="533400"/>
            <a:ext cx="4800600" cy="60388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95</Words>
  <Application>Microsoft Office PowerPoint</Application>
  <PresentationFormat>On-screen Show (4:3)</PresentationFormat>
  <Paragraphs>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William Daniels Artist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Daniels</dc:title>
  <dc:creator>Loraine Brummer</dc:creator>
  <cp:lastModifiedBy>Loraine Brummer</cp:lastModifiedBy>
  <cp:revision>5</cp:revision>
  <dcterms:created xsi:type="dcterms:W3CDTF">2013-03-27T16:09:36Z</dcterms:created>
  <dcterms:modified xsi:type="dcterms:W3CDTF">2013-03-27T16:52:17Z</dcterms:modified>
</cp:coreProperties>
</file>