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163D3-2D42-4C29-B873-D3B6EDDDFB50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C22C9-5B30-455D-AB22-D5C218823E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Enamored Owl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C22C9-5B30-455D-AB22-D5C218823EB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Twenty Stars and One 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C22C9-5B30-455D-AB22-D5C218823EB1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Their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C22C9-5B30-455D-AB22-D5C218823EB1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Tortoise’s Travels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C22C9-5B30-455D-AB22-D5C218823EB1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on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C22C9-5B30-455D-AB22-D5C218823EB1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Yearning for Freedom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C22C9-5B30-455D-AB22-D5C218823EB1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Chattering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C22C9-5B30-455D-AB22-D5C218823EB1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Enamored Snail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C22C9-5B30-455D-AB22-D5C218823EB1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Power of Between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C22C9-5B30-455D-AB22-D5C218823EB1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Departing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C22C9-5B30-455D-AB22-D5C218823EB1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Charming Smile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C22C9-5B30-455D-AB22-D5C218823EB1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Snowy Owl             </a:t>
            </a:r>
            <a:r>
              <a:rPr lang="en-US" dirty="0" err="1" smtClean="0"/>
              <a:t>Tres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C22C9-5B30-455D-AB22-D5C218823EB1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Enamored Whale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C22C9-5B30-455D-AB22-D5C218823EB1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Playtime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C22C9-5B30-455D-AB22-D5C218823EB1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Gamble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C22C9-5B30-455D-AB22-D5C218823EB1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36B-3DE4-4685-9B2C-077B33880D87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735-BEA3-49B7-8350-D8E8F7982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36B-3DE4-4685-9B2C-077B33880D87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735-BEA3-49B7-8350-D8E8F7982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36B-3DE4-4685-9B2C-077B33880D87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735-BEA3-49B7-8350-D8E8F7982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36B-3DE4-4685-9B2C-077B33880D87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735-BEA3-49B7-8350-D8E8F7982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36B-3DE4-4685-9B2C-077B33880D87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735-BEA3-49B7-8350-D8E8F7982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36B-3DE4-4685-9B2C-077B33880D87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735-BEA3-49B7-8350-D8E8F7982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36B-3DE4-4685-9B2C-077B33880D87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735-BEA3-49B7-8350-D8E8F7982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36B-3DE4-4685-9B2C-077B33880D87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735-BEA3-49B7-8350-D8E8F7982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36B-3DE4-4685-9B2C-077B33880D87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735-BEA3-49B7-8350-D8E8F7982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36B-3DE4-4685-9B2C-077B33880D87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735-BEA3-49B7-8350-D8E8F7982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36B-3DE4-4685-9B2C-077B33880D87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735-BEA3-49B7-8350-D8E8F7982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2836B-3DE4-4685-9B2C-077B33880D87}" type="datetimeFigureOut">
              <a:rPr lang="en-US" smtClean="0"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96735-BEA3-49B7-8350-D8E8F79825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bertocerriteno.com/index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y-image1.etsy.com/il_fullxfull.66622833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y-image0.etsy.com/il_fullxfull.142944496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y-image2.etsy.com/il_fullxfull.236148230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y-image0.etsy.com/il_fullxfull.187592116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y-image0.etsy.com/il_fullxfull.186359596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ny-image0.etsy.com/il_fullxfull.236631732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_cvgF74APy1A/TM19UlDHX9I/AAAAAAAABR8/-dtGvODmGAw/s1600/acerriteno's+shop-the+power+of+in+between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_cvgF74APy1A/TM19U8hNV-I/AAAAAAAABSA/KcSPIBrRX1s/s1600/acerriteno's+shop-departing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y-image1.etsy.com/il_fullxfull.167590041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Alberto </a:t>
            </a:r>
            <a:r>
              <a:rPr lang="en-US" sz="7200" dirty="0" err="1" smtClean="0"/>
              <a:t>Cerriterno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Mexican Artist</a:t>
            </a:r>
          </a:p>
          <a:p>
            <a:r>
              <a:rPr lang="en-US" sz="2400" u="sng" dirty="0">
                <a:hlinkClick r:id="rId2"/>
              </a:rPr>
              <a:t>http://www.albertocerriteno.com/index.html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mylifeunderthebus.typepad.com/.a/6a0120a5c7c394970c01348971ab8f970c-500w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066800"/>
            <a:ext cx="563880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creepmachine.com/images/2010/10/gamble_cerriten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14400"/>
            <a:ext cx="609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enty Stars and One hat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1" y="457200"/>
            <a:ext cx="5029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ny-image0.etsy.com/il_fullxfull.142944496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609600"/>
            <a:ext cx="480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Tortoise's Travels (Limited Edition)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81000"/>
            <a:ext cx="4876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ree On Tree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533400"/>
            <a:ext cx="56387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ning For Freedom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609600"/>
            <a:ext cx="44195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ttering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0"/>
            <a:ext cx="2514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685800"/>
            <a:ext cx="7162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Alberto </a:t>
            </a:r>
            <a:r>
              <a:rPr lang="en-US" sz="3200" dirty="0" err="1"/>
              <a:t>Cerriteño</a:t>
            </a:r>
            <a:r>
              <a:rPr lang="en-US" sz="3200" dirty="0"/>
              <a:t> is a Mexican illustrator and designer who has lived in Portland, Oregon for nearly four years now. Strongly inspired by urban vinyl toys, alternative cartoons, and the pop surrealism movement, Alberto </a:t>
            </a:r>
            <a:r>
              <a:rPr lang="en-US" sz="3200" dirty="0" err="1"/>
              <a:t>Cerriteño</a:t>
            </a:r>
            <a:r>
              <a:rPr lang="en-US" sz="3200" dirty="0"/>
              <a:t> has developed his own very personal technique and style. You’ll notice delicate hints of traditional Mexican artistic influences in his use of rich textures and decorative patterns.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hootdesignco.com/public/images/gallery/4/il_430xN.131798610_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685800"/>
            <a:ext cx="426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4.bp.blogspot.com/_cvgF74APy1A/TM19UVWRfbI/AAAAAAAABR4/pV5jCLmSElw/s1600/alberto+cerriteno-acerriteno%27s+sho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762000"/>
            <a:ext cx="419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1.bp.blogspot.com/_cvgF74APy1A/TM19UlDHX9I/AAAAAAAABR8/-dtGvODmGAw/s400/acerriteno's+shop-the+power+of+in+between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990600"/>
            <a:ext cx="579119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1.bp.blogspot.com/_cvgF74APy1A/TM19U8hNV-I/AAAAAAAABSA/KcSPIBrRX1s/s640/acerriteno's+shop-departing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066800"/>
            <a:ext cx="396240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harming Smile (13x19)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219200"/>
            <a:ext cx="4572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farm5.static.flickr.com/4003/4495310632_0818c184d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85800"/>
            <a:ext cx="67818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ny-image3.etsy.com/il_fullxfull.1419665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066800"/>
            <a:ext cx="426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130</Words>
  <Application>Microsoft Office PowerPoint</Application>
  <PresentationFormat>On-screen Show (4:3)</PresentationFormat>
  <Paragraphs>34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Alberto Cerriterno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Alberto Cerriterno</dc:title>
  <dc:creator>Loraine Brummer</dc:creator>
  <cp:lastModifiedBy>Loraine Brummer</cp:lastModifiedBy>
  <cp:revision>7</cp:revision>
  <dcterms:created xsi:type="dcterms:W3CDTF">2011-06-09T15:06:41Z</dcterms:created>
  <dcterms:modified xsi:type="dcterms:W3CDTF">2011-06-09T15:58:30Z</dcterms:modified>
</cp:coreProperties>
</file>