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64" r:id="rId3"/>
    <p:sldId id="265" r:id="rId4"/>
    <p:sldId id="266" r:id="rId5"/>
    <p:sldId id="256" r:id="rId6"/>
    <p:sldId id="257" r:id="rId7"/>
    <p:sldId id="258" r:id="rId8"/>
    <p:sldId id="259" r:id="rId9"/>
    <p:sldId id="260" r:id="rId10"/>
    <p:sldId id="261" r:id="rId11"/>
    <p:sldId id="262"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1" d="100"/>
          <a:sy n="81" d="100"/>
        </p:scale>
        <p:origin x="-1056"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4A1130B-4DC9-4274-96D0-BFA688A5D97E}" type="datetimeFigureOut">
              <a:rPr lang="en-US" smtClean="0"/>
              <a:pPr/>
              <a:t>1/28/2011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FFAB44-43D6-4942-80DF-3681BFD212B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4A1130B-4DC9-4274-96D0-BFA688A5D97E}" type="datetimeFigureOut">
              <a:rPr lang="en-US" smtClean="0"/>
              <a:pPr/>
              <a:t>1/28/2011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FFAB44-43D6-4942-80DF-3681BFD212B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4A1130B-4DC9-4274-96D0-BFA688A5D97E}" type="datetimeFigureOut">
              <a:rPr lang="en-US" smtClean="0"/>
              <a:pPr/>
              <a:t>1/28/2011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FFAB44-43D6-4942-80DF-3681BFD212B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4A1130B-4DC9-4274-96D0-BFA688A5D97E}" type="datetimeFigureOut">
              <a:rPr lang="en-US" smtClean="0"/>
              <a:pPr/>
              <a:t>1/28/2011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FFAB44-43D6-4942-80DF-3681BFD212B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4A1130B-4DC9-4274-96D0-BFA688A5D97E}" type="datetimeFigureOut">
              <a:rPr lang="en-US" smtClean="0"/>
              <a:pPr/>
              <a:t>1/28/2011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FFAB44-43D6-4942-80DF-3681BFD212B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4A1130B-4DC9-4274-96D0-BFA688A5D97E}" type="datetimeFigureOut">
              <a:rPr lang="en-US" smtClean="0"/>
              <a:pPr/>
              <a:t>1/28/2011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FFAB44-43D6-4942-80DF-3681BFD212B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4A1130B-4DC9-4274-96D0-BFA688A5D97E}" type="datetimeFigureOut">
              <a:rPr lang="en-US" smtClean="0"/>
              <a:pPr/>
              <a:t>1/28/2011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2FFAB44-43D6-4942-80DF-3681BFD212B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4A1130B-4DC9-4274-96D0-BFA688A5D97E}" type="datetimeFigureOut">
              <a:rPr lang="en-US" smtClean="0"/>
              <a:pPr/>
              <a:t>1/28/2011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2FFAB44-43D6-4942-80DF-3681BFD212B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A1130B-4DC9-4274-96D0-BFA688A5D97E}" type="datetimeFigureOut">
              <a:rPr lang="en-US" smtClean="0"/>
              <a:pPr/>
              <a:t>1/28/2011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2FFAB44-43D6-4942-80DF-3681BFD212B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4A1130B-4DC9-4274-96D0-BFA688A5D97E}" type="datetimeFigureOut">
              <a:rPr lang="en-US" smtClean="0"/>
              <a:pPr/>
              <a:t>1/28/2011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FFAB44-43D6-4942-80DF-3681BFD212B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4A1130B-4DC9-4274-96D0-BFA688A5D97E}" type="datetimeFigureOut">
              <a:rPr lang="en-US" smtClean="0"/>
              <a:pPr/>
              <a:t>1/28/2011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FFAB44-43D6-4942-80DF-3681BFD212B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A1130B-4DC9-4274-96D0-BFA688A5D97E}" type="datetimeFigureOut">
              <a:rPr lang="en-US" smtClean="0"/>
              <a:pPr/>
              <a:t>1/28/2011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FFAB44-43D6-4942-80DF-3681BFD212B3}"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7200" dirty="0" smtClean="0"/>
              <a:t>SANDRA   WILLARD</a:t>
            </a:r>
            <a:endParaRPr lang="en-US" sz="72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descr="Art: WI-31 - Cherry Orchard by Artist Sandra Willard"/>
          <p:cNvPicPr>
            <a:picLocks noChangeAspect="1" noChangeArrowheads="1"/>
          </p:cNvPicPr>
          <p:nvPr/>
        </p:nvPicPr>
        <p:blipFill>
          <a:blip r:embed="rId2" cstate="print"/>
          <a:srcRect/>
          <a:stretch>
            <a:fillRect/>
          </a:stretch>
        </p:blipFill>
        <p:spPr bwMode="auto">
          <a:xfrm>
            <a:off x="304800" y="381000"/>
            <a:ext cx="8481882" cy="6172200"/>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descr="Art: WI-67 - The road less traveled by Artist Sandra Willard"/>
          <p:cNvPicPr>
            <a:picLocks noChangeAspect="1" noChangeArrowheads="1"/>
          </p:cNvPicPr>
          <p:nvPr/>
        </p:nvPicPr>
        <p:blipFill>
          <a:blip r:embed="rId2" cstate="print"/>
          <a:srcRect/>
          <a:stretch>
            <a:fillRect/>
          </a:stretch>
        </p:blipFill>
        <p:spPr bwMode="auto">
          <a:xfrm>
            <a:off x="306917" y="312420"/>
            <a:ext cx="8456083" cy="608838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Loraine Brummer\Pictures\Sandra Willard.jpg"/>
          <p:cNvPicPr>
            <a:picLocks noChangeAspect="1" noChangeArrowheads="1"/>
          </p:cNvPicPr>
          <p:nvPr/>
        </p:nvPicPr>
        <p:blipFill>
          <a:blip r:embed="rId2" cstate="print"/>
          <a:srcRect/>
          <a:stretch>
            <a:fillRect/>
          </a:stretch>
        </p:blipFill>
        <p:spPr bwMode="auto">
          <a:xfrm>
            <a:off x="3733800" y="2590800"/>
            <a:ext cx="1676400" cy="167640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pPr algn="l"/>
            <a:r>
              <a:rPr lang="en-US" sz="3200" dirty="0" smtClean="0"/>
              <a:t/>
            </a:r>
            <a:br>
              <a:rPr lang="en-US" sz="3200" dirty="0" smtClean="0"/>
            </a:br>
            <a:r>
              <a:rPr lang="en-US" sz="3200" dirty="0" smtClean="0"/>
              <a:t/>
            </a:r>
            <a:br>
              <a:rPr lang="en-US" sz="3200" dirty="0" smtClean="0"/>
            </a:br>
            <a:r>
              <a:rPr lang="en-US" sz="3200" dirty="0" smtClean="0"/>
              <a:t>Both </a:t>
            </a:r>
            <a:r>
              <a:rPr lang="en-US" sz="3200" dirty="0" smtClean="0"/>
              <a:t>nature and people inspire me, which is evident in the subjects that I choose to draw. I love the beauty of this planet and can never find enough time to put down on paper everything that excites me. Having deep respect for the work of such artists as Seurat, Wyeth, and Escher, provides inspiration for many of my pieces. </a:t>
            </a:r>
            <a:r>
              <a:rPr lang="en-US" sz="2000" dirty="0" smtClean="0"/>
              <a:t/>
            </a:r>
            <a:br>
              <a:rPr lang="en-US" sz="2000" dirty="0" smtClean="0"/>
            </a:br>
            <a:endParaRPr lang="en-US"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pPr algn="l"/>
            <a:r>
              <a:rPr lang="en-US" sz="2400" dirty="0" smtClean="0"/>
              <a:t/>
            </a:r>
            <a:br>
              <a:rPr lang="en-US" sz="2400" dirty="0" smtClean="0"/>
            </a:br>
            <a:r>
              <a:rPr lang="en-US" sz="2400" dirty="0" smtClean="0"/>
              <a:t/>
            </a:r>
            <a:br>
              <a:rPr lang="en-US" sz="2400" dirty="0" smtClean="0"/>
            </a:br>
            <a:r>
              <a:rPr lang="en-US" sz="2400" dirty="0" smtClean="0"/>
              <a:t>As </a:t>
            </a:r>
            <a:r>
              <a:rPr lang="en-US" sz="2400" dirty="0" smtClean="0"/>
              <a:t>a self-taught artist, I began my professional career at a very early age. I sold my first artwork in the fourth grade to a classmate. I find myself constantly viewing other artists work and frequently refer to the masters as a means to improve my skills. My personal belief is that artists learn best by observation, practice and developing a style unique to themselves.</a:t>
            </a:r>
            <a:br>
              <a:rPr lang="en-US" sz="2400" dirty="0" smtClean="0"/>
            </a:br>
            <a:r>
              <a:rPr lang="en-US" sz="2400" dirty="0" smtClean="0"/>
              <a:t>When I create a piece of art, I look for a particular quality or emotion of my subject that fascinates me. My art is a success to me if it slows a viewer down and they get lost in the moment. Although not every piece tells a story, when there is meaning behind a particular work that I’ve created, I enjoy relating it because it adds so much more to the art</a:t>
            </a:r>
            <a:r>
              <a:rPr lang="en-US" sz="2400" dirty="0" smtClean="0"/>
              <a:t>.</a:t>
            </a:r>
            <a:br>
              <a:rPr lang="en-US" sz="2400" dirty="0" smtClean="0"/>
            </a:br>
            <a:r>
              <a:rPr lang="en-US" sz="2400" dirty="0" smtClean="0"/>
              <a:t/>
            </a:r>
            <a:br>
              <a:rPr lang="en-US" sz="2400" dirty="0" smtClean="0"/>
            </a:br>
            <a:endParaRPr lang="en-US" sz="2400" dirty="0"/>
          </a:p>
        </p:txBody>
      </p:sp>
      <p:sp>
        <p:nvSpPr>
          <p:cNvPr id="4" name="Rectangle 3"/>
          <p:cNvSpPr/>
          <p:nvPr/>
        </p:nvSpPr>
        <p:spPr>
          <a:xfrm>
            <a:off x="1905000" y="5410200"/>
            <a:ext cx="5562600" cy="338554"/>
          </a:xfrm>
          <a:prstGeom prst="rect">
            <a:avLst/>
          </a:prstGeom>
        </p:spPr>
        <p:txBody>
          <a:bodyPr wrap="square">
            <a:spAutoFit/>
          </a:bodyPr>
          <a:lstStyle/>
          <a:p>
            <a:r>
              <a:rPr lang="en-US" sz="1600" dirty="0" smtClean="0"/>
              <a:t>http://www.ebsqart.com/Artist/Sandra-Willard/10151/</a:t>
            </a:r>
            <a:endParaRPr lang="en-US" sz="1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8" name="Picture 4" descr="Art: WI-21 - Autumn twilight by Artist Sandra Willard"/>
          <p:cNvPicPr>
            <a:picLocks noChangeAspect="1" noChangeArrowheads="1"/>
          </p:cNvPicPr>
          <p:nvPr/>
        </p:nvPicPr>
        <p:blipFill>
          <a:blip r:embed="rId2" cstate="print"/>
          <a:srcRect/>
          <a:stretch>
            <a:fillRect/>
          </a:stretch>
        </p:blipFill>
        <p:spPr bwMode="auto">
          <a:xfrm>
            <a:off x="2286000" y="304800"/>
            <a:ext cx="4410075" cy="619125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Art: WI-1 - Penticton by Artist Sandra Willard"/>
          <p:cNvPicPr>
            <a:picLocks noChangeAspect="1" noChangeArrowheads="1"/>
          </p:cNvPicPr>
          <p:nvPr/>
        </p:nvPicPr>
        <p:blipFill>
          <a:blip r:embed="rId2" cstate="print"/>
          <a:srcRect/>
          <a:stretch>
            <a:fillRect/>
          </a:stretch>
        </p:blipFill>
        <p:spPr bwMode="auto">
          <a:xfrm>
            <a:off x="152400" y="228600"/>
            <a:ext cx="8739019" cy="624840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descr="Art: WI-92 - The Park bench by Artist Sandra Willard"/>
          <p:cNvPicPr>
            <a:picLocks noChangeAspect="1" noChangeArrowheads="1"/>
          </p:cNvPicPr>
          <p:nvPr/>
        </p:nvPicPr>
        <p:blipFill>
          <a:blip r:embed="rId2" cstate="print"/>
          <a:srcRect/>
          <a:stretch>
            <a:fillRect/>
          </a:stretch>
        </p:blipFill>
        <p:spPr bwMode="auto">
          <a:xfrm>
            <a:off x="2362200" y="381000"/>
            <a:ext cx="4410075" cy="619125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descr="Art: WI-4 - Peachland by Artist Sandra Willard"/>
          <p:cNvPicPr>
            <a:picLocks noChangeAspect="1" noChangeArrowheads="1"/>
          </p:cNvPicPr>
          <p:nvPr/>
        </p:nvPicPr>
        <p:blipFill>
          <a:blip r:embed="rId2" cstate="print"/>
          <a:srcRect/>
          <a:stretch>
            <a:fillRect/>
          </a:stretch>
        </p:blipFill>
        <p:spPr bwMode="auto">
          <a:xfrm>
            <a:off x="2085848" y="0"/>
            <a:ext cx="4823460" cy="685800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2" descr="Art: WI-27 - Kite flying by Artist Sandra Willard"/>
          <p:cNvPicPr>
            <a:picLocks noChangeAspect="1" noChangeArrowheads="1"/>
          </p:cNvPicPr>
          <p:nvPr/>
        </p:nvPicPr>
        <p:blipFill>
          <a:blip r:embed="rId2" cstate="print"/>
          <a:srcRect/>
          <a:stretch>
            <a:fillRect/>
          </a:stretch>
        </p:blipFill>
        <p:spPr bwMode="auto">
          <a:xfrm>
            <a:off x="2286000" y="304800"/>
            <a:ext cx="4476750" cy="6191250"/>
          </a:xfrm>
          <a:prstGeom prst="rect">
            <a:avLst/>
          </a:prstGeom>
          <a:noFill/>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TotalTime>
  <Words>6</Words>
  <Application>Microsoft Office PowerPoint</Application>
  <PresentationFormat>On-screen Show (4:3)</PresentationFormat>
  <Paragraphs>4</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SANDRA   WILLARD</vt:lpstr>
      <vt:lpstr>Slide 2</vt:lpstr>
      <vt:lpstr>  Both nature and people inspire me, which is evident in the subjects that I choose to draw. I love the beauty of this planet and can never find enough time to put down on paper everything that excites me. Having deep respect for the work of such artists as Seurat, Wyeth, and Escher, provides inspiration for many of my pieces.  </vt:lpstr>
      <vt:lpstr>  As a self-taught artist, I began my professional career at a very early age. I sold my first artwork in the fourth grade to a classmate. I find myself constantly viewing other artists work and frequently refer to the masters as a means to improve my skills. My personal belief is that artists learn best by observation, practice and developing a style unique to themselves. When I create a piece of art, I look for a particular quality or emotion of my subject that fascinates me. My art is a success to me if it slows a viewer down and they get lost in the moment. Although not every piece tells a story, when there is meaning behind a particular work that I’ve created, I enjoy relating it because it adds so much more to the art.  </vt:lpstr>
      <vt:lpstr>Slide 5</vt:lpstr>
      <vt:lpstr>Slide 6</vt:lpstr>
      <vt:lpstr>Slide 7</vt:lpstr>
      <vt:lpstr>Slide 8</vt:lpstr>
      <vt:lpstr>Slide 9</vt:lpstr>
      <vt:lpstr>Slide 10</vt:lpstr>
      <vt:lpstr>Slide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Loraine Brummer</dc:creator>
  <cp:lastModifiedBy>Loraine Brummer</cp:lastModifiedBy>
  <cp:revision>7</cp:revision>
  <dcterms:created xsi:type="dcterms:W3CDTF">2011-01-16T20:56:38Z</dcterms:created>
  <dcterms:modified xsi:type="dcterms:W3CDTF">2011-01-28T12:01:42Z</dcterms:modified>
</cp:coreProperties>
</file>