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7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9235B-495C-4491-AC00-98BB3BAE4D30}" type="datetimeFigureOut">
              <a:rPr lang="en-US" smtClean="0"/>
              <a:t>7/3/2011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0A972-37BB-45F2-8259-546EF5D16B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80A972-37BB-45F2-8259-546EF5D16BD1}"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306A3-EFF5-4819-807D-A87C1DCF5CC4}" type="datetimeFigureOut">
              <a:rPr lang="en-US" smtClean="0"/>
              <a:t>7/3/2011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6F3CE-C94A-4816-8B86-FDA47EEE13B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306A3-EFF5-4819-807D-A87C1DCF5CC4}" type="datetimeFigureOut">
              <a:rPr lang="en-US" smtClean="0"/>
              <a:t>7/3/2011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6F3CE-C94A-4816-8B86-FDA47EEE13B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intergate.com/~canu/art/art4nov/66xaisac/un702.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2.bp.blogspot.com/_DM3dWOzheVU/S_ldVAeyZBI/AAAAAAAADvE/AYjqv6ZRTGs/s1600/10173377.jpe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Gaston </a:t>
            </a:r>
            <a:r>
              <a:rPr lang="en-US" sz="7200" dirty="0" err="1" smtClean="0"/>
              <a:t>Chaissac</a:t>
            </a:r>
            <a:endParaRPr lang="en-US" sz="7200" dirty="0"/>
          </a:p>
        </p:txBody>
      </p:sp>
      <p:sp>
        <p:nvSpPr>
          <p:cNvPr id="3" name="Subtitle 2"/>
          <p:cNvSpPr>
            <a:spLocks noGrp="1"/>
          </p:cNvSpPr>
          <p:nvPr>
            <p:ph type="subTitle" idx="1"/>
          </p:nvPr>
        </p:nvSpPr>
        <p:spPr/>
        <p:txBody>
          <a:bodyPr>
            <a:normAutofit fontScale="85000" lnSpcReduction="10000"/>
          </a:bodyPr>
          <a:lstStyle/>
          <a:p>
            <a:r>
              <a:rPr lang="en-US" dirty="0"/>
              <a:t>Gaston said, “Without a doubt I have a soul that is very close to a circus performer, who, like me, hardly know how to write and am not instructed by what they see.”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obeart.com/Cat-Expo/Chaissac/Chaissac-Zurich02g.jpg"/>
          <p:cNvPicPr>
            <a:picLocks noChangeAspect="1" noChangeArrowheads="1"/>
          </p:cNvPicPr>
          <p:nvPr/>
        </p:nvPicPr>
        <p:blipFill>
          <a:blip r:embed="rId2" cstate="print"/>
          <a:srcRect/>
          <a:stretch>
            <a:fillRect/>
          </a:stretch>
        </p:blipFill>
        <p:spPr bwMode="auto">
          <a:xfrm>
            <a:off x="2286000" y="563725"/>
            <a:ext cx="4572000" cy="55983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aston Chaissac"/>
          <p:cNvPicPr>
            <a:picLocks noChangeAspect="1" noChangeArrowheads="1"/>
          </p:cNvPicPr>
          <p:nvPr/>
        </p:nvPicPr>
        <p:blipFill>
          <a:blip r:embed="rId2" cstate="print"/>
          <a:srcRect/>
          <a:stretch>
            <a:fillRect/>
          </a:stretch>
        </p:blipFill>
        <p:spPr bwMode="auto">
          <a:xfrm>
            <a:off x="3048000" y="822613"/>
            <a:ext cx="3200399" cy="454602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 ZOOM IN +">
            <a:hlinkClick r:id="rId2"/>
          </p:cNvPr>
          <p:cNvPicPr>
            <a:picLocks noChangeAspect="1" noChangeArrowheads="1"/>
          </p:cNvPicPr>
          <p:nvPr/>
        </p:nvPicPr>
        <p:blipFill>
          <a:blip r:embed="rId3" cstate="print"/>
          <a:srcRect/>
          <a:stretch>
            <a:fillRect/>
          </a:stretch>
        </p:blipFill>
        <p:spPr bwMode="auto">
          <a:xfrm>
            <a:off x="2286000" y="609600"/>
            <a:ext cx="4362450" cy="5715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Personnage à la Pipe"/>
          <p:cNvPicPr>
            <a:picLocks noChangeAspect="1" noChangeArrowheads="1"/>
          </p:cNvPicPr>
          <p:nvPr/>
        </p:nvPicPr>
        <p:blipFill>
          <a:blip r:embed="rId2" cstate="print"/>
          <a:srcRect/>
          <a:stretch>
            <a:fillRect/>
          </a:stretch>
        </p:blipFill>
        <p:spPr bwMode="auto">
          <a:xfrm>
            <a:off x="1752600" y="28575"/>
            <a:ext cx="5249284" cy="6829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c1675402.r2.cf0.rackcdn.com/_twi200718120218sadg.jpg"/>
          <p:cNvPicPr>
            <a:picLocks noChangeAspect="1" noChangeArrowheads="1"/>
          </p:cNvPicPr>
          <p:nvPr/>
        </p:nvPicPr>
        <p:blipFill>
          <a:blip r:embed="rId2" cstate="print"/>
          <a:srcRect/>
          <a:stretch>
            <a:fillRect/>
          </a:stretch>
        </p:blipFill>
        <p:spPr bwMode="auto">
          <a:xfrm>
            <a:off x="2438400" y="401852"/>
            <a:ext cx="4114800" cy="628341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omposition"/>
          <p:cNvPicPr>
            <a:picLocks noChangeAspect="1" noChangeArrowheads="1"/>
          </p:cNvPicPr>
          <p:nvPr/>
        </p:nvPicPr>
        <p:blipFill>
          <a:blip r:embed="rId2" cstate="print"/>
          <a:srcRect/>
          <a:stretch>
            <a:fillRect/>
          </a:stretch>
        </p:blipFill>
        <p:spPr bwMode="auto">
          <a:xfrm>
            <a:off x="685800" y="457200"/>
            <a:ext cx="7761842" cy="5867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omposition"/>
          <p:cNvPicPr>
            <a:picLocks noChangeAspect="1" noChangeArrowheads="1"/>
          </p:cNvPicPr>
          <p:nvPr/>
        </p:nvPicPr>
        <p:blipFill>
          <a:blip r:embed="rId2" cstate="print"/>
          <a:srcRect/>
          <a:stretch>
            <a:fillRect/>
          </a:stretch>
        </p:blipFill>
        <p:spPr bwMode="auto">
          <a:xfrm>
            <a:off x="533400" y="533400"/>
            <a:ext cx="8139393" cy="56864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1.dessinoriginal.com/p/2641-2705.jpg"/>
          <p:cNvPicPr>
            <a:picLocks noChangeAspect="1" noChangeArrowheads="1"/>
          </p:cNvPicPr>
          <p:nvPr/>
        </p:nvPicPr>
        <p:blipFill>
          <a:blip r:embed="rId2" cstate="print"/>
          <a:srcRect/>
          <a:stretch>
            <a:fillRect/>
          </a:stretch>
        </p:blipFill>
        <p:spPr bwMode="auto">
          <a:xfrm>
            <a:off x="2209800" y="533400"/>
            <a:ext cx="4495800" cy="59155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714118"/>
            <a:ext cx="7924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Verdana" pitchFamily="34" charset="0"/>
                <a:ea typeface="Calibri" pitchFamily="34" charset="0"/>
                <a:cs typeface="Times New Roman" pitchFamily="18" charset="0"/>
              </a:rPr>
              <a:t>Gaston </a:t>
            </a:r>
            <a:r>
              <a:rPr kumimoji="0" lang="en-US" b="0" i="0" u="none" strike="noStrike" cap="none" normalizeH="0" baseline="0" dirty="0" err="1" smtClean="0">
                <a:ln>
                  <a:noFill/>
                </a:ln>
                <a:effectLst/>
                <a:latin typeface="Verdana" pitchFamily="34" charset="0"/>
                <a:ea typeface="Calibri" pitchFamily="34" charset="0"/>
                <a:cs typeface="Times New Roman" pitchFamily="18" charset="0"/>
              </a:rPr>
              <a:t>Chaissac</a:t>
            </a:r>
            <a:r>
              <a:rPr kumimoji="0" lang="en-US" b="0" i="0" u="none" strike="noStrike" cap="none" normalizeH="0" baseline="0" dirty="0" smtClean="0">
                <a:ln>
                  <a:noFill/>
                </a:ln>
                <a:effectLst/>
                <a:latin typeface="Verdana" pitchFamily="34" charset="0"/>
                <a:ea typeface="Calibri" pitchFamily="34" charset="0"/>
                <a:cs typeface="Times New Roman" pitchFamily="18" charset="0"/>
              </a:rPr>
              <a:t> was completely self taught, having never followed any artistic training.  He painted on all sorts of </a:t>
            </a:r>
            <a:r>
              <a:rPr kumimoji="0" lang="en-US" b="0" i="0" u="none" strike="noStrike" cap="none" normalizeH="0" baseline="0" dirty="0" err="1" smtClean="0">
                <a:ln>
                  <a:noFill/>
                </a:ln>
                <a:effectLst/>
                <a:latin typeface="Verdana" pitchFamily="34" charset="0"/>
                <a:ea typeface="Calibri" pitchFamily="34" charset="0"/>
                <a:cs typeface="Times New Roman" pitchFamily="18" charset="0"/>
              </a:rPr>
              <a:t>meduim</a:t>
            </a:r>
            <a:r>
              <a:rPr kumimoji="0" lang="en-US" b="0" i="0" u="none" strike="noStrike" cap="none" normalizeH="0" baseline="0" dirty="0" smtClean="0">
                <a:ln>
                  <a:noFill/>
                </a:ln>
                <a:effectLst/>
                <a:latin typeface="Verdana" pitchFamily="34" charset="0"/>
                <a:ea typeface="Calibri" pitchFamily="34" charset="0"/>
                <a:cs typeface="Times New Roman" pitchFamily="18" charset="0"/>
              </a:rPr>
              <a:t> including cardboard, canvas, stone and sheet metal.  He did not become famous until after his death.</a:t>
            </a:r>
            <a:endParaRPr kumimoji="0" lang="en-US"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effectLst/>
                <a:latin typeface="Arial" pitchFamily="34" charset="0"/>
                <a:ea typeface="Calibri" pitchFamily="34" charset="0"/>
                <a:cs typeface="Arial" pitchFamily="34" charset="0"/>
              </a:rPr>
              <a:t>His</a:t>
            </a:r>
            <a:r>
              <a:rPr kumimoji="0" lang="en-US" b="0" i="1" u="none" strike="noStrike" cap="none" normalizeH="0" dirty="0" smtClean="0">
                <a:ln>
                  <a:noFill/>
                </a:ln>
                <a:effectLst/>
                <a:latin typeface="Arial" pitchFamily="34" charset="0"/>
                <a:ea typeface="Calibri" pitchFamily="34" charset="0"/>
                <a:cs typeface="Arial" pitchFamily="34" charset="0"/>
              </a:rPr>
              <a:t> style is said to be </a:t>
            </a:r>
            <a:r>
              <a:rPr kumimoji="0" lang="en-US" b="0" i="1" u="none" strike="noStrike" cap="none" normalizeH="0" baseline="0" dirty="0" smtClean="0">
                <a:ln>
                  <a:noFill/>
                </a:ln>
                <a:effectLst/>
                <a:latin typeface="Arial" pitchFamily="34" charset="0"/>
                <a:ea typeface="Calibri" pitchFamily="34" charset="0"/>
                <a:cs typeface="Arial" pitchFamily="34" charset="0"/>
              </a:rPr>
              <a:t>Art Brut</a:t>
            </a:r>
            <a:r>
              <a:rPr kumimoji="0" lang="en-US" b="0" i="0" u="none" strike="noStrike" cap="none" normalizeH="0" baseline="0" dirty="0" smtClean="0">
                <a:ln>
                  <a:noFill/>
                </a:ln>
                <a:effectLst/>
                <a:latin typeface="Arial" pitchFamily="34" charset="0"/>
                <a:ea typeface="Calibri" pitchFamily="34" charset="0"/>
                <a:cs typeface="Arial" pitchFamily="34" charset="0"/>
              </a:rPr>
              <a:t> </a:t>
            </a:r>
            <a:r>
              <a:rPr kumimoji="0" lang="en-US" b="0" i="0" u="none" strike="noStrike" cap="none" normalizeH="0" baseline="0" dirty="0" smtClean="0">
                <a:ln>
                  <a:noFill/>
                </a:ln>
                <a:effectLst/>
                <a:latin typeface="Calibri"/>
                <a:ea typeface="Calibri" pitchFamily="34" charset="0"/>
                <a:cs typeface="Arial" pitchFamily="34" charset="0"/>
              </a:rPr>
              <a:t>—</a:t>
            </a:r>
            <a:r>
              <a:rPr kumimoji="0" lang="en-US" b="0" i="0" u="none" strike="noStrike" cap="none" normalizeH="0" baseline="0" dirty="0" smtClean="0">
                <a:ln>
                  <a:noFill/>
                </a:ln>
                <a:effectLst/>
                <a:latin typeface="Arial" pitchFamily="34" charset="0"/>
                <a:ea typeface="Calibri" pitchFamily="34" charset="0"/>
                <a:cs typeface="Arial" pitchFamily="34" charset="0"/>
              </a:rPr>
              <a:t> which translates into English as "raw" or "rough" art </a:t>
            </a:r>
            <a:r>
              <a:rPr kumimoji="0" lang="en-US" b="0" i="0" u="none" strike="noStrike" cap="none" normalizeH="0" baseline="0" dirty="0" smtClean="0">
                <a:ln>
                  <a:noFill/>
                </a:ln>
                <a:effectLst/>
                <a:latin typeface="Calibri"/>
                <a:ea typeface="Calibri" pitchFamily="34" charset="0"/>
                <a:cs typeface="Arial" pitchFamily="34" charset="0"/>
              </a:rPr>
              <a:t>—</a:t>
            </a:r>
            <a:r>
              <a:rPr kumimoji="0" lang="en-US" b="0" i="0" u="none" strike="noStrike" cap="none" normalizeH="0" baseline="0" dirty="0" smtClean="0">
                <a:ln>
                  <a:noFill/>
                </a:ln>
                <a:effectLst/>
                <a:latin typeface="Arial" pitchFamily="34" charset="0"/>
                <a:ea typeface="Calibri" pitchFamily="34" charset="0"/>
                <a:cs typeface="Arial" pitchFamily="34" charset="0"/>
              </a:rPr>
              <a:t> the first term used to describe outsider art.   </a:t>
            </a:r>
            <a:endParaRPr kumimoji="0" lang="en-US"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Calibri" pitchFamily="34" charset="0"/>
                <a:cs typeface="Arial" pitchFamily="34" charset="0"/>
              </a:rPr>
              <a:t>"Outsider Art is often created by self-taught artists who are working outside the mainstream of the fine-art tradition," </a:t>
            </a:r>
            <a:r>
              <a:rPr kumimoji="0" lang="en-US" b="0" i="0" u="none" strike="noStrike" cap="none" normalizeH="0" baseline="0" dirty="0" err="1" smtClean="0">
                <a:ln>
                  <a:noFill/>
                </a:ln>
                <a:effectLst/>
                <a:latin typeface="Arial" pitchFamily="34" charset="0"/>
                <a:ea typeface="Calibri" pitchFamily="34" charset="0"/>
                <a:cs typeface="Arial" pitchFamily="34" charset="0"/>
              </a:rPr>
              <a:t>Colleene</a:t>
            </a:r>
            <a:r>
              <a:rPr kumimoji="0" lang="en-US" b="0" i="0" u="none" strike="noStrike" cap="none" normalizeH="0" baseline="0" dirty="0" smtClean="0">
                <a:ln>
                  <a:noFill/>
                </a:ln>
                <a:effectLst/>
                <a:latin typeface="Arial" pitchFamily="34" charset="0"/>
                <a:ea typeface="Calibri" pitchFamily="34" charset="0"/>
                <a:cs typeface="Arial" pitchFamily="34" charset="0"/>
              </a:rPr>
              <a:t> says. "When you're studying art history, you follow the line from the Renaissance, to the Mannerist, Baroque, and Rococo periods. These artists aren't looking at that structured progression of Western art history. They don't study Michelangelo or </a:t>
            </a:r>
            <a:r>
              <a:rPr kumimoji="0" lang="en-US" b="0" i="0" u="none" strike="noStrike" cap="none" normalizeH="0" baseline="0" dirty="0" err="1" smtClean="0">
                <a:ln>
                  <a:noFill/>
                </a:ln>
                <a:effectLst/>
                <a:latin typeface="Arial" pitchFamily="34" charset="0"/>
                <a:ea typeface="Calibri" pitchFamily="34" charset="0"/>
                <a:cs typeface="Arial" pitchFamily="34" charset="0"/>
              </a:rPr>
              <a:t>Da</a:t>
            </a:r>
            <a:r>
              <a:rPr kumimoji="0" lang="en-US" b="0" i="0" u="none" strike="noStrike" cap="none" normalizeH="0" baseline="0" dirty="0" smtClean="0">
                <a:ln>
                  <a:noFill/>
                </a:ln>
                <a:effectLst/>
                <a:latin typeface="Arial" pitchFamily="34" charset="0"/>
                <a:ea typeface="Calibri" pitchFamily="34" charset="0"/>
                <a:cs typeface="Arial" pitchFamily="34" charset="0"/>
              </a:rPr>
              <a:t> Vinci, or the other masters. Their work is the external manifestation of what's going on in and outside of their personal experience."  "One of the most compelling parts of Outsider Art is the individual purity of it," </a:t>
            </a:r>
            <a:r>
              <a:rPr kumimoji="0" lang="en-US" b="0" i="0" u="none" strike="noStrike" cap="none" normalizeH="0" baseline="0" dirty="0" err="1" smtClean="0">
                <a:ln>
                  <a:noFill/>
                </a:ln>
                <a:effectLst/>
                <a:latin typeface="Arial" pitchFamily="34" charset="0"/>
                <a:ea typeface="Calibri" pitchFamily="34" charset="0"/>
                <a:cs typeface="Arial" pitchFamily="34" charset="0"/>
              </a:rPr>
              <a:t>Colleene</a:t>
            </a:r>
            <a:r>
              <a:rPr kumimoji="0" lang="en-US" b="0" i="0" u="none" strike="noStrike" cap="none" normalizeH="0" baseline="0" dirty="0" smtClean="0">
                <a:ln>
                  <a:noFill/>
                </a:ln>
                <a:effectLst/>
                <a:latin typeface="Arial" pitchFamily="34" charset="0"/>
                <a:ea typeface="Calibri" pitchFamily="34" charset="0"/>
                <a:cs typeface="Arial" pitchFamily="34" charset="0"/>
              </a:rPr>
              <a:t> says. "It hasn't been contaminated by what other people think is good or bad or what is the right color scheme.“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a typeface="Calibri" pitchFamily="34" charset="0"/>
              <a:cs typeface="Arial" pitchFamily="34" charset="0"/>
            </a:endParaRPr>
          </a:p>
          <a:p>
            <a:pPr eaLnBrk="0" fontAlgn="base" hangingPunct="0">
              <a:spcBef>
                <a:spcPct val="0"/>
              </a:spcBef>
              <a:spcAft>
                <a:spcPct val="0"/>
              </a:spcAft>
            </a:pPr>
            <a:r>
              <a:rPr kumimoji="0" lang="en-US" sz="1400" b="0" i="1" u="none" strike="noStrike" cap="none" normalizeH="0" baseline="0" dirty="0" smtClean="0">
                <a:ln>
                  <a:noFill/>
                </a:ln>
                <a:effectLst/>
                <a:latin typeface="Verdana" pitchFamily="34" charset="0"/>
                <a:ea typeface="Calibri" pitchFamily="34" charset="0"/>
                <a:cs typeface="Times New Roman" pitchFamily="18" charset="0"/>
              </a:rPr>
              <a:t>Excerpts taken from an article written by</a:t>
            </a:r>
            <a:r>
              <a:rPr kumimoji="0" lang="en-US" sz="1400" b="0" i="1" u="none" strike="noStrike" cap="none" normalizeH="0" baseline="0" dirty="0" smtClean="0">
                <a:ln>
                  <a:noFill/>
                </a:ln>
                <a:effectLst/>
                <a:latin typeface="Arial" pitchFamily="34" charset="0"/>
                <a:ea typeface="Times New Roman" pitchFamily="18" charset="0"/>
                <a:cs typeface="Arial" pitchFamily="34" charset="0"/>
              </a:rPr>
              <a:t> Dennis Gaffney in </a:t>
            </a:r>
            <a:r>
              <a:rPr kumimoji="0" lang="en-US" sz="1400" b="0" i="1" u="none" strike="noStrike" cap="none" normalizeH="0" baseline="0" dirty="0" smtClean="0">
                <a:ln>
                  <a:noFill/>
                </a:ln>
                <a:effectLst/>
                <a:latin typeface="Georgia" pitchFamily="18" charset="0"/>
                <a:ea typeface="Calibri" pitchFamily="34" charset="0"/>
                <a:cs typeface="Times New Roman" pitchFamily="18" charset="0"/>
              </a:rPr>
              <a:t> </a:t>
            </a:r>
            <a:r>
              <a:rPr kumimoji="0" lang="en-US" sz="1400" b="0" i="1" u="none" strike="noStrike" cap="none" normalizeH="0" baseline="0" dirty="0" smtClean="0">
                <a:ln>
                  <a:noFill/>
                </a:ln>
                <a:effectLst/>
                <a:latin typeface="Georgia" pitchFamily="18" charset="0"/>
                <a:ea typeface="Times New Roman" pitchFamily="18" charset="0"/>
                <a:cs typeface="Times New Roman" pitchFamily="18" charset="0"/>
              </a:rPr>
              <a:t>Inside "Outsider Art"</a:t>
            </a:r>
            <a:endParaRPr kumimoji="0" lang="en-US" sz="1400" b="0" i="1"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exporevue.com/images/magazine/1543chaissac_gouach.jpg"/>
          <p:cNvPicPr>
            <a:picLocks noChangeAspect="1" noChangeArrowheads="1"/>
          </p:cNvPicPr>
          <p:nvPr/>
        </p:nvPicPr>
        <p:blipFill>
          <a:blip r:embed="rId2" cstate="print"/>
          <a:srcRect/>
          <a:stretch>
            <a:fillRect/>
          </a:stretch>
        </p:blipFill>
        <p:spPr bwMode="auto">
          <a:xfrm>
            <a:off x="1405688" y="915924"/>
            <a:ext cx="6214311" cy="47228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exporevue.com/images/magazine/1544chaissac_huile.jpg"/>
          <p:cNvPicPr>
            <a:picLocks noChangeAspect="1" noChangeArrowheads="1"/>
          </p:cNvPicPr>
          <p:nvPr/>
        </p:nvPicPr>
        <p:blipFill>
          <a:blip r:embed="rId2" cstate="print"/>
          <a:srcRect/>
          <a:stretch>
            <a:fillRect/>
          </a:stretch>
        </p:blipFill>
        <p:spPr bwMode="auto">
          <a:xfrm>
            <a:off x="1524000" y="992124"/>
            <a:ext cx="6172200" cy="46908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_DM3dWOzheVU/S_ldfSqi7UI/AAAAAAAADvk/KI_METHzPXk/s800/index.1.jpeg"/>
          <p:cNvPicPr>
            <a:picLocks noChangeAspect="1" noChangeArrowheads="1"/>
          </p:cNvPicPr>
          <p:nvPr/>
        </p:nvPicPr>
        <p:blipFill>
          <a:blip r:embed="rId3" cstate="print"/>
          <a:srcRect/>
          <a:stretch>
            <a:fillRect/>
          </a:stretch>
        </p:blipFill>
        <p:spPr bwMode="auto">
          <a:xfrm>
            <a:off x="2514600" y="771414"/>
            <a:ext cx="4267200" cy="53776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2.bp.blogspot.com/_DM3dWOzheVU/S_ldVAeyZBI/AAAAAAAADvE/AYjqv6ZRTGs/s800/10173377.jpeg">
            <a:hlinkClick r:id="rId2"/>
          </p:cNvPr>
          <p:cNvPicPr>
            <a:picLocks noChangeAspect="1" noChangeArrowheads="1"/>
          </p:cNvPicPr>
          <p:nvPr/>
        </p:nvPicPr>
        <p:blipFill>
          <a:blip r:embed="rId3" cstate="print"/>
          <a:srcRect/>
          <a:stretch>
            <a:fillRect/>
          </a:stretch>
        </p:blipFill>
        <p:spPr bwMode="auto">
          <a:xfrm>
            <a:off x="2590800" y="507395"/>
            <a:ext cx="3733800" cy="59266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ouvretesyeux.files.wordpress.com/2009/10/gaston-chaissac-site.jpg"/>
          <p:cNvPicPr>
            <a:picLocks noChangeAspect="1" noChangeArrowheads="1"/>
          </p:cNvPicPr>
          <p:nvPr/>
        </p:nvPicPr>
        <p:blipFill>
          <a:blip r:embed="rId2" cstate="print"/>
          <a:srcRect/>
          <a:stretch>
            <a:fillRect/>
          </a:stretch>
        </p:blipFill>
        <p:spPr bwMode="auto">
          <a:xfrm>
            <a:off x="2286000" y="304800"/>
            <a:ext cx="4572000" cy="61946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oleildanslatete.s.o.pic.centerblog.net/phuosory.jpg"/>
          <p:cNvPicPr>
            <a:picLocks noChangeAspect="1" noChangeArrowheads="1"/>
          </p:cNvPicPr>
          <p:nvPr/>
        </p:nvPicPr>
        <p:blipFill>
          <a:blip r:embed="rId2" cstate="print"/>
          <a:srcRect/>
          <a:stretch>
            <a:fillRect/>
          </a:stretch>
        </p:blipFill>
        <p:spPr bwMode="auto">
          <a:xfrm>
            <a:off x="2209800" y="595312"/>
            <a:ext cx="4343400" cy="570071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264</Words>
  <Application>Microsoft Office PowerPoint</Application>
  <PresentationFormat>On-screen Show (4:3)</PresentationFormat>
  <Paragraphs>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Gaston Chaissac</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Gaston Chaissa</dc:title>
  <dc:creator>Loraine Brummer</dc:creator>
  <cp:lastModifiedBy>Loraine Brummer</cp:lastModifiedBy>
  <cp:revision>6</cp:revision>
  <dcterms:created xsi:type="dcterms:W3CDTF">2011-07-03T18:37:43Z</dcterms:created>
  <dcterms:modified xsi:type="dcterms:W3CDTF">2011-07-03T19:28:07Z</dcterms:modified>
</cp:coreProperties>
</file>