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0010-2275-45F3-9526-E604782D0D49}" type="datetimeFigureOut">
              <a:rPr lang="en-US" smtClean="0"/>
              <a:pPr/>
              <a:t>6/11/2011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66F-768B-4A51-B554-58A78DF9D8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0010-2275-45F3-9526-E604782D0D49}" type="datetimeFigureOut">
              <a:rPr lang="en-US" smtClean="0"/>
              <a:pPr/>
              <a:t>6/11/2011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66F-768B-4A51-B554-58A78DF9D8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0010-2275-45F3-9526-E604782D0D49}" type="datetimeFigureOut">
              <a:rPr lang="en-US" smtClean="0"/>
              <a:pPr/>
              <a:t>6/11/2011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66F-768B-4A51-B554-58A78DF9D8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0010-2275-45F3-9526-E604782D0D49}" type="datetimeFigureOut">
              <a:rPr lang="en-US" smtClean="0"/>
              <a:pPr/>
              <a:t>6/11/2011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66F-768B-4A51-B554-58A78DF9D8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0010-2275-45F3-9526-E604782D0D49}" type="datetimeFigureOut">
              <a:rPr lang="en-US" smtClean="0"/>
              <a:pPr/>
              <a:t>6/11/2011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66F-768B-4A51-B554-58A78DF9D8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0010-2275-45F3-9526-E604782D0D49}" type="datetimeFigureOut">
              <a:rPr lang="en-US" smtClean="0"/>
              <a:pPr/>
              <a:t>6/11/2011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66F-768B-4A51-B554-58A78DF9D8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0010-2275-45F3-9526-E604782D0D49}" type="datetimeFigureOut">
              <a:rPr lang="en-US" smtClean="0"/>
              <a:pPr/>
              <a:t>6/11/2011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66F-768B-4A51-B554-58A78DF9D8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0010-2275-45F3-9526-E604782D0D49}" type="datetimeFigureOut">
              <a:rPr lang="en-US" smtClean="0"/>
              <a:pPr/>
              <a:t>6/11/2011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66F-768B-4A51-B554-58A78DF9D8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0010-2275-45F3-9526-E604782D0D49}" type="datetimeFigureOut">
              <a:rPr lang="en-US" smtClean="0"/>
              <a:pPr/>
              <a:t>6/11/2011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66F-768B-4A51-B554-58A78DF9D8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0010-2275-45F3-9526-E604782D0D49}" type="datetimeFigureOut">
              <a:rPr lang="en-US" smtClean="0"/>
              <a:pPr/>
              <a:t>6/11/2011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66F-768B-4A51-B554-58A78DF9D8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0010-2275-45F3-9526-E604782D0D49}" type="datetimeFigureOut">
              <a:rPr lang="en-US" smtClean="0"/>
              <a:pPr/>
              <a:t>6/11/2011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66F-768B-4A51-B554-58A78DF9D8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0010-2275-45F3-9526-E604782D0D49}" type="datetimeFigureOut">
              <a:rPr lang="en-US" smtClean="0"/>
              <a:pPr/>
              <a:t>6/11/2011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F66F-768B-4A51-B554-58A78DF9D8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Romero </a:t>
            </a:r>
            <a:r>
              <a:rPr lang="en-US" sz="7200" dirty="0" err="1" smtClean="0"/>
              <a:t>Britto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162800" cy="1752600"/>
          </a:xfrm>
        </p:spPr>
        <p:txBody>
          <a:bodyPr/>
          <a:lstStyle/>
          <a:p>
            <a:r>
              <a:rPr lang="en-US" dirty="0" smtClean="0"/>
              <a:t>http://www.britto.com/front/biography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ritto.com/images/gallery/originals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467475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britto.com/images/gallery/originals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25439"/>
            <a:ext cx="5410200" cy="5551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britto.com/images/gallery/originals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562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609600"/>
            <a:ext cx="7086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 modern day pop culture icon, Romero </a:t>
            </a:r>
            <a:r>
              <a:rPr lang="en-US" sz="2400" dirty="0" err="1"/>
              <a:t>Britto</a:t>
            </a:r>
            <a:r>
              <a:rPr lang="en-US" sz="2400" dirty="0"/>
              <a:t> is one of the premiere Pop Artists of </a:t>
            </a:r>
            <a:r>
              <a:rPr lang="en-US" sz="2400" dirty="0" smtClean="0"/>
              <a:t>our time</a:t>
            </a:r>
            <a:r>
              <a:rPr lang="en-US" sz="2400" dirty="0"/>
              <a:t>. As the youngest and most successful pop artist of this generation, </a:t>
            </a:r>
            <a:r>
              <a:rPr lang="en-US" sz="2400" dirty="0" err="1"/>
              <a:t>Britto</a:t>
            </a:r>
            <a:r>
              <a:rPr lang="en-US" sz="2400" dirty="0"/>
              <a:t> </a:t>
            </a:r>
            <a:r>
              <a:rPr lang="en-US" sz="2400" dirty="0" smtClean="0"/>
              <a:t>has managed </a:t>
            </a:r>
            <a:r>
              <a:rPr lang="en-US" sz="2400" dirty="0"/>
              <a:t>to create contemporary masterpieces that evoke a spirit of hope and convey </a:t>
            </a:r>
            <a:r>
              <a:rPr lang="en-US" sz="2400" dirty="0" smtClean="0"/>
              <a:t>a sense </a:t>
            </a:r>
            <a:r>
              <a:rPr lang="en-US" sz="2400" dirty="0"/>
              <a:t>of </a:t>
            </a:r>
            <a:r>
              <a:rPr lang="en-US" sz="2400" dirty="0" smtClean="0"/>
              <a:t>warmth.  His </a:t>
            </a:r>
            <a:r>
              <a:rPr lang="en-US" sz="2400" dirty="0"/>
              <a:t>original artwork, dubbed the art of healing, brings together bright colors and playful</a:t>
            </a:r>
          </a:p>
          <a:p>
            <a:r>
              <a:rPr lang="en-US" sz="2400" dirty="0"/>
              <a:t>themes with compositional elements of cubism. </a:t>
            </a:r>
            <a:r>
              <a:rPr lang="en-US" sz="2400" dirty="0" err="1"/>
              <a:t>Britto’s</a:t>
            </a:r>
            <a:r>
              <a:rPr lang="en-US" sz="2400" dirty="0"/>
              <a:t> work provides art lovers </a:t>
            </a:r>
            <a:r>
              <a:rPr lang="en-US" sz="2400" dirty="0" smtClean="0"/>
              <a:t>around the </a:t>
            </a:r>
            <a:r>
              <a:rPr lang="en-US" sz="2400" dirty="0"/>
              <a:t>world an open-minded and optimistic view of life, from the mental canvas of an </a:t>
            </a:r>
            <a:r>
              <a:rPr lang="en-US" sz="2400" dirty="0" smtClean="0"/>
              <a:t>artist who </a:t>
            </a:r>
            <a:r>
              <a:rPr lang="en-US" sz="2400" dirty="0"/>
              <a:t>gains daily inspiration from the world around him</a:t>
            </a:r>
            <a:r>
              <a:rPr lang="en-US" sz="2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The preceding is an excerpt  from the website below:</a:t>
            </a:r>
            <a:endParaRPr lang="en-US" sz="1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447800" y="5477708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http://www.brittotoursamerica.com/pdf/Romero-Britto-Bio.pdf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ritto.com/images/gallery/originals/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278" y="381000"/>
            <a:ext cx="4958126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ritto.com/images/gallery/originals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141" y="457201"/>
            <a:ext cx="5781501" cy="5932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arts-wallpapers.com/modern-art-wallpapers/romero-britto/02/Romero-Brit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6248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ritto.com/images/gallery/originals/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528" y="457200"/>
            <a:ext cx="5846064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images.worldgallery.co.uk/i/prints/rw/lg/5/3/Romero-Britto-Heart-Kids-5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2483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ritto.com/images/gallery/originals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9553"/>
            <a:ext cx="5029200" cy="6000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ritto.com/images/gallery/originals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6162675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126</Words>
  <Application>Microsoft Office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Romero Britto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Romero Britto</dc:title>
  <dc:creator>Loraine Brummer</dc:creator>
  <cp:lastModifiedBy>Loraine Brummer</cp:lastModifiedBy>
  <cp:revision>11</cp:revision>
  <dcterms:created xsi:type="dcterms:W3CDTF">2011-06-11T18:24:03Z</dcterms:created>
  <dcterms:modified xsi:type="dcterms:W3CDTF">2011-06-11T20:28:05Z</dcterms:modified>
</cp:coreProperties>
</file>