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3" r:id="rId2"/>
    <p:sldId id="271" r:id="rId3"/>
    <p:sldId id="256" r:id="rId4"/>
    <p:sldId id="257" r:id="rId5"/>
    <p:sldId id="258" r:id="rId6"/>
    <p:sldId id="260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ED13B-530F-4FF9-8AAD-2619FBB93FF2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92B27-991D-471B-9EEA-6EDDF85F61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Farm Life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92B27-991D-471B-9EEA-6EDDF85F618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Farm Life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92B27-991D-471B-9EEA-6EDDF85F618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Farm Life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92B27-991D-471B-9EEA-6EDDF85F618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Wedding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92B27-991D-471B-9EEA-6EDDF85F618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517C-B182-423F-9C79-01DE45F7D53C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20EA-E0E5-4DDD-8AE7-910C8EC6D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517C-B182-423F-9C79-01DE45F7D53C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20EA-E0E5-4DDD-8AE7-910C8EC6D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517C-B182-423F-9C79-01DE45F7D53C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20EA-E0E5-4DDD-8AE7-910C8EC6D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517C-B182-423F-9C79-01DE45F7D53C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20EA-E0E5-4DDD-8AE7-910C8EC6D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517C-B182-423F-9C79-01DE45F7D53C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20EA-E0E5-4DDD-8AE7-910C8EC6D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517C-B182-423F-9C79-01DE45F7D53C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20EA-E0E5-4DDD-8AE7-910C8EC6D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517C-B182-423F-9C79-01DE45F7D53C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20EA-E0E5-4DDD-8AE7-910C8EC6D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517C-B182-423F-9C79-01DE45F7D53C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20EA-E0E5-4DDD-8AE7-910C8EC6D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517C-B182-423F-9C79-01DE45F7D53C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20EA-E0E5-4DDD-8AE7-910C8EC6D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517C-B182-423F-9C79-01DE45F7D53C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20EA-E0E5-4DDD-8AE7-910C8EC6D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517C-B182-423F-9C79-01DE45F7D53C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20EA-E0E5-4DDD-8AE7-910C8EC6D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7517C-B182-423F-9C79-01DE45F7D53C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920EA-E0E5-4DDD-8AE7-910C8EC6D6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PERUVIAN ARPILLERA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TEXTILE    ART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Jungle Scene ~ Arpillera 16 x 16 Inc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785555"/>
            <a:ext cx="4800600" cy="4856815"/>
          </a:xfrm>
          <a:prstGeom prst="rect">
            <a:avLst/>
          </a:prstGeom>
          <a:noFill/>
        </p:spPr>
      </p:pic>
      <p:pic>
        <p:nvPicPr>
          <p:cNvPr id="3" name="Picture 2" descr="Jungle Scene ~ Arpillera 16 x 16 Inc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762000"/>
            <a:ext cx="4800600" cy="4856815"/>
          </a:xfrm>
          <a:prstGeom prst="rect">
            <a:avLst/>
          </a:prstGeom>
          <a:noFill/>
        </p:spPr>
      </p:pic>
      <p:pic>
        <p:nvPicPr>
          <p:cNvPr id="4" name="Picture 3" descr="Jungle Scene ~ Arpillera 16 x 16 Inc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762000"/>
            <a:ext cx="4800600" cy="48568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ountry Scene ~ Arpillera 12 x 12 Inc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685800"/>
            <a:ext cx="4876799" cy="5059503"/>
          </a:xfrm>
          <a:prstGeom prst="rect">
            <a:avLst/>
          </a:prstGeom>
          <a:noFill/>
        </p:spPr>
      </p:pic>
      <p:pic>
        <p:nvPicPr>
          <p:cNvPr id="3" name="Picture 2" descr="Country Scene ~ Arpillera 12 x 12 Inc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685800"/>
            <a:ext cx="4876799" cy="50595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ountry Scene ~ Arpillera 11.5 x 11.5 Inc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4485" y="803366"/>
            <a:ext cx="4701115" cy="48354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ountry Scene ~ Arpillera 12 x 12 Inc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762000"/>
            <a:ext cx="4964462" cy="49506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Farm Life ~ Arpillera 11.75 x 11.5 Inc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685800"/>
            <a:ext cx="5338612" cy="51458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Farm Life ~ Arpillera 11.75 x 11.5 Inc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4026" y="738808"/>
            <a:ext cx="5133974" cy="5357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Farm Life ~ Arpillera 10.25 x 10.25 Inc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683466"/>
            <a:ext cx="5397498" cy="5412534"/>
          </a:xfrm>
          <a:prstGeom prst="rect">
            <a:avLst/>
          </a:prstGeom>
          <a:noFill/>
        </p:spPr>
      </p:pic>
      <p:pic>
        <p:nvPicPr>
          <p:cNvPr id="3" name="Picture 2" descr="Farm Life ~ Arpillera 10.25 x 10.25 Inc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685800"/>
            <a:ext cx="5397498" cy="54125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Farm Life ~ Arpillera 10.25 x 10.25 Inc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762000"/>
            <a:ext cx="5105399" cy="5105400"/>
          </a:xfrm>
          <a:prstGeom prst="rect">
            <a:avLst/>
          </a:prstGeom>
          <a:noFill/>
        </p:spPr>
      </p:pic>
      <p:pic>
        <p:nvPicPr>
          <p:cNvPr id="3" name="Picture 2" descr="Farm Life ~ Arpillera 10.25 x 10.25 Inc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762000"/>
            <a:ext cx="5105399" cy="510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ountry Market ~ Arpillera 19.25 x 19.25 Inc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755754"/>
            <a:ext cx="4901846" cy="49592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1143000"/>
            <a:ext cx="5867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/>
              <a:t>Arpilleras</a:t>
            </a:r>
            <a:r>
              <a:rPr lang="en-US" sz="3200" dirty="0" smtClean="0"/>
              <a:t>  are  intricately  detailed  hand  sewn  textile pictures.   Each  piece  illustrates  some  aspect  of  daily  life for the women  of  the  Andes.   The  </a:t>
            </a:r>
            <a:r>
              <a:rPr lang="en-US" sz="3200" dirty="0" err="1" smtClean="0"/>
              <a:t>arpillera</a:t>
            </a:r>
            <a:r>
              <a:rPr lang="en-US" sz="3200" dirty="0" smtClean="0"/>
              <a:t>,   in  an  array of  colors ,  tells  the  story  of  the  country  markets  where locals  come  to  buy  vegetables,  clothing  and  wool  for weaving.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Farm Life ~ Arpillera 19.5 x 19.5 Inch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685800"/>
            <a:ext cx="5076294" cy="5111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arm Life ~ Arpilleras 23 x 23 Inch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762000"/>
            <a:ext cx="5105400" cy="5105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Farm Life ~ Arpilleras 19.5 x 17.5 Inch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914400"/>
            <a:ext cx="5435443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ountry Scene ~ Arpillera 19 x 19 Inc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990600"/>
            <a:ext cx="4636394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2" name="Picture 6" descr="Country Scene ~ Arpillera 19.5 x 19.5 Inch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9223" y="511426"/>
            <a:ext cx="5331177" cy="5355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ountry Scene ~ Arpillera 19.5 x 19 Inc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838200"/>
            <a:ext cx="4875564" cy="48868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Jungle Scene ~ Arpillera 16 x 16 Inc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838200"/>
            <a:ext cx="4711699" cy="4800600"/>
          </a:xfrm>
          <a:prstGeom prst="rect">
            <a:avLst/>
          </a:prstGeom>
          <a:noFill/>
        </p:spPr>
      </p:pic>
      <p:pic>
        <p:nvPicPr>
          <p:cNvPr id="3" name="Picture 2" descr="Jungle Scene ~ Arpillera 16 x 16 Inch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762000"/>
            <a:ext cx="4711699" cy="48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68</Words>
  <Application>Microsoft Office PowerPoint</Application>
  <PresentationFormat>On-screen Show (4:3)</PresentationFormat>
  <Paragraphs>11</Paragraphs>
  <Slides>18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PERUVIAN ARPILLERA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Loraine Brummer</dc:creator>
  <cp:lastModifiedBy>Loraine Brummer</cp:lastModifiedBy>
  <cp:revision>15</cp:revision>
  <dcterms:created xsi:type="dcterms:W3CDTF">2011-01-27T13:22:05Z</dcterms:created>
  <dcterms:modified xsi:type="dcterms:W3CDTF">2011-02-15T12:40:56Z</dcterms:modified>
</cp:coreProperties>
</file>