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56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57C50-7E09-4049-B4B6-633782A1BC97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FB8CD-3C54-418A-9BD0-BDB1483E91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Lovesick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Pierre and the Pig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Lillian</a:t>
            </a:r>
            <a:r>
              <a:rPr lang="en-US" baseline="0" dirty="0" smtClean="0"/>
              <a:t> and Her Bunny Sonny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</a:t>
            </a:r>
            <a:r>
              <a:rPr lang="en-US" baseline="0" dirty="0" smtClean="0"/>
              <a:t> Red Stockings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Barnyard Brigade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Jungle 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 Enjoys the Sunset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McFlurries</a:t>
            </a:r>
            <a:r>
              <a:rPr lang="en-US" dirty="0" smtClean="0"/>
              <a:t> Have Fleas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Giraffe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Bird Dog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Hunter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</a:t>
            </a:r>
            <a:r>
              <a:rPr lang="en-US" baseline="0" dirty="0" smtClean="0"/>
              <a:t> Lamb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Jungle 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 A La Carte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Red’s In Hot</a:t>
            </a:r>
            <a:r>
              <a:rPr lang="en-US" baseline="0" dirty="0" smtClean="0"/>
              <a:t>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Apple a Day Keeps the Donkey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Fiddler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B8CD-3C54-418A-9BD0-BDB1483E910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99DF-D607-4B00-B710-61935EEAEB1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A85D5-96CE-4D55-A66B-CF4349BB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Debi </a:t>
            </a:r>
            <a:r>
              <a:rPr lang="en-US" sz="7200" dirty="0" err="1" smtClean="0"/>
              <a:t>Hubbs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http://stores.ebay.com/ARTBLOOMS-STUDIO-Artist-Debi-Hubbs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 Apple A Day Keeps The Donkey Away - Debi Hu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820" y="0"/>
            <a:ext cx="68408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ddlers Duet - Debi Hu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5035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ingling - Debi Hu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5724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bsqart.com/Art/Gallery/watercolor/357198/650/650/Pierre-And-The-P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4361"/>
            <a:ext cx="4922757" cy="6783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rt: Lillian and Her Bunny Sonny by Artist Debi Hu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738" y="0"/>
            <a:ext cx="54125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rt: Running Redstockings by Artist Debi Hu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595" y="533400"/>
            <a:ext cx="8065663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rt: Barnyard Brigade by Artist Debi Hu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"/>
            <a:ext cx="7178040" cy="598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rt: Jungle Kitty by Artist Debi Hu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"/>
            <a:ext cx="484822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rt: CAT ENJOYS THE SUNSET by Artist Debi Hu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662482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rt: THE MC FURRYS HAVE FLEAS by Artist Debi Hu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414" y="576686"/>
            <a:ext cx="7812786" cy="5671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Debi </a:t>
            </a:r>
            <a:r>
              <a:rPr lang="en-US" dirty="0" err="1" smtClean="0"/>
              <a:t>Hubbs</a:t>
            </a:r>
            <a:r>
              <a:rPr lang="en-US" dirty="0" smtClean="0"/>
              <a:t> is a popular artist and illustrator known for a whimsical style. Her art can be found in many different venues worldwide. From fun art to fine art.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really fun site to visit…..it has Debi </a:t>
            </a:r>
            <a:r>
              <a:rPr lang="en-US" sz="2000" dirty="0" err="1" smtClean="0"/>
              <a:t>Hubbs</a:t>
            </a:r>
            <a:r>
              <a:rPr lang="en-US" sz="2000" dirty="0" smtClean="0"/>
              <a:t> art tips</a:t>
            </a:r>
          </a:p>
          <a:p>
            <a:r>
              <a:rPr lang="en-US" sz="2000" dirty="0" smtClean="0"/>
              <a:t>http://artblooms.net/category/art-tips/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rt: SAFARI VIEW by Artist Debi Hu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"/>
            <a:ext cx="490537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_XRgaVchriEM/THrzPXive6I/AAAAAAAAA8E/nZy3LQepZgI/s1600/il_430xN_164708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0886"/>
            <a:ext cx="5461494" cy="679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2.artprintimages.com/LRG/19/1904/HHE9D00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85800"/>
            <a:ext cx="6515100" cy="5212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ompassionatearts.com/wp-content/gallery/debihubbs/dh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85800"/>
            <a:ext cx="5250907" cy="5408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bsqart.com/Art/Gallery/watercolor/413100/650/650/On-The-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-30643"/>
            <a:ext cx="4998957" cy="6888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bsqart.com/Art/Gallery/watercolor/54261/650/650/JUNGLE-H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287" y="0"/>
            <a:ext cx="54437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y-image0.etsy.com/il_fullxfull.88146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-1839"/>
            <a:ext cx="4978054" cy="6859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cache5.art.com/p/LRG/19/1904/NHE9D00Z/debi-hubbs-reds-in-hot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-19050"/>
            <a:ext cx="550164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125</Words>
  <Application>Microsoft Office PowerPoint</Application>
  <PresentationFormat>On-screen Show (4:3)</PresentationFormat>
  <Paragraphs>41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Debi Hubbs</vt:lpstr>
      <vt:lpstr>Debi Hubbs is a popular artist and illustrator known for a whimsical style. Her art can be found in many different venues worldwide. From fun art to fine art.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Loraine Brummer</dc:creator>
  <cp:lastModifiedBy>Loraine Brummer</cp:lastModifiedBy>
  <cp:revision>21</cp:revision>
  <dcterms:created xsi:type="dcterms:W3CDTF">2011-01-13T19:08:41Z</dcterms:created>
  <dcterms:modified xsi:type="dcterms:W3CDTF">2011-03-24T16:52:54Z</dcterms:modified>
</cp:coreProperties>
</file>