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4E9F6-6B6A-4CC7-834A-FF4837ADFF97}" type="datetimeFigureOut">
              <a:rPr lang="en-US" smtClean="0"/>
              <a:pPr/>
              <a:t>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A0DA-2627-4592-A809-A685C18E09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4E9F6-6B6A-4CC7-834A-FF4837ADFF97}" type="datetimeFigureOut">
              <a:rPr lang="en-US" smtClean="0"/>
              <a:pPr/>
              <a:t>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A0DA-2627-4592-A809-A685C18E09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4E9F6-6B6A-4CC7-834A-FF4837ADFF97}" type="datetimeFigureOut">
              <a:rPr lang="en-US" smtClean="0"/>
              <a:pPr/>
              <a:t>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A0DA-2627-4592-A809-A685C18E09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4E9F6-6B6A-4CC7-834A-FF4837ADFF97}" type="datetimeFigureOut">
              <a:rPr lang="en-US" smtClean="0"/>
              <a:pPr/>
              <a:t>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A0DA-2627-4592-A809-A685C18E09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4E9F6-6B6A-4CC7-834A-FF4837ADFF97}" type="datetimeFigureOut">
              <a:rPr lang="en-US" smtClean="0"/>
              <a:pPr/>
              <a:t>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A0DA-2627-4592-A809-A685C18E09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4E9F6-6B6A-4CC7-834A-FF4837ADFF97}" type="datetimeFigureOut">
              <a:rPr lang="en-US" smtClean="0"/>
              <a:pPr/>
              <a:t>1/28/2011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A0DA-2627-4592-A809-A685C18E09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4E9F6-6B6A-4CC7-834A-FF4837ADFF97}" type="datetimeFigureOut">
              <a:rPr lang="en-US" smtClean="0"/>
              <a:pPr/>
              <a:t>1/28/2011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A0DA-2627-4592-A809-A685C18E09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4E9F6-6B6A-4CC7-834A-FF4837ADFF97}" type="datetimeFigureOut">
              <a:rPr lang="en-US" smtClean="0"/>
              <a:pPr/>
              <a:t>1/28/2011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A0DA-2627-4592-A809-A685C18E09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4E9F6-6B6A-4CC7-834A-FF4837ADFF97}" type="datetimeFigureOut">
              <a:rPr lang="en-US" smtClean="0"/>
              <a:pPr/>
              <a:t>1/28/2011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A0DA-2627-4592-A809-A685C18E09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4E9F6-6B6A-4CC7-834A-FF4837ADFF97}" type="datetimeFigureOut">
              <a:rPr lang="en-US" smtClean="0"/>
              <a:pPr/>
              <a:t>1/28/2011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A0DA-2627-4592-A809-A685C18E09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4E9F6-6B6A-4CC7-834A-FF4837ADFF97}" type="datetimeFigureOut">
              <a:rPr lang="en-US" smtClean="0"/>
              <a:pPr/>
              <a:t>1/28/2011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A0DA-2627-4592-A809-A685C18E09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4E9F6-6B6A-4CC7-834A-FF4837ADFF97}" type="datetimeFigureOut">
              <a:rPr lang="en-US" smtClean="0"/>
              <a:pPr/>
              <a:t>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5A0DA-2627-4592-A809-A685C18E09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55775"/>
          </a:xfrm>
        </p:spPr>
        <p:txBody>
          <a:bodyPr>
            <a:normAutofit/>
          </a:bodyPr>
          <a:lstStyle/>
          <a:p>
            <a:r>
              <a:rPr lang="en-US" sz="6600" dirty="0" smtClean="0"/>
              <a:t>MEXICAN  FOLK  ART</a:t>
            </a:r>
            <a:endParaRPr lang="en-US" sz="6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Bay Image 1 FLORAL OWL~Mexican Ceramic Painted FOLK ART Wall Dec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390650"/>
            <a:ext cx="3581400" cy="358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www.thaneeya.com/images/shop/original-art/wh-02/original-owl-art-for-sa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990600"/>
            <a:ext cx="3514725" cy="4895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rosiehippo.com/%5Cimages%5Cproduct%5Cmedium%5CL102_David-Klein-Art-Owl-Limited-Edition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752600"/>
            <a:ext cx="3333750" cy="3333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i.ebayimg.com/08/!B9HJ2SQCGk~$(KGrHqZ,!lMEy+jCyKklBM41(1Y05w~~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0"/>
            <a:ext cx="6671093" cy="662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thaneeya.com/web1birdb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457200"/>
            <a:ext cx="6252267" cy="601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topanien.com/images/joaquin/alebrije_1877_db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04800"/>
            <a:ext cx="5623713" cy="62065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t3.gstatic.com/images?q=tbn:ANd9GcTDJSOU5tALK3OhvnPQ7BAV99YM7JOfkJba2DJz7fVZxUAcQ-G8a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26" y="914400"/>
            <a:ext cx="4648200" cy="464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orldfolkart.org/data/ProductImage/image/1290/enlarged_wfa/2011_1_5912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11985" y="381000"/>
            <a:ext cx="4671365" cy="601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farm4.static.flickr.com/3130/4560100827_16fc8be398_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381000"/>
            <a:ext cx="6810856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http://cdn2.ioffer.com/img/item/162/733/174/zlW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8578" y="291194"/>
            <a:ext cx="4801822" cy="61858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eather Galler Folk Art Pillow Throw Pill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914400"/>
            <a:ext cx="5172074" cy="5172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3</Words>
  <Application>Microsoft Office PowerPoint</Application>
  <PresentationFormat>On-screen Show (4:3)</PresentationFormat>
  <Paragraphs>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MEXICAN  FOLK  ART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Loraine Brummer</dc:creator>
  <cp:lastModifiedBy>Loraine Brummer</cp:lastModifiedBy>
  <cp:revision>22</cp:revision>
  <dcterms:created xsi:type="dcterms:W3CDTF">2010-10-06T19:53:23Z</dcterms:created>
  <dcterms:modified xsi:type="dcterms:W3CDTF">2011-01-28T12:51:14Z</dcterms:modified>
</cp:coreProperties>
</file>