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0" r:id="rId2"/>
    <p:sldId id="281" r:id="rId3"/>
    <p:sldId id="267" r:id="rId4"/>
    <p:sldId id="268" r:id="rId5"/>
    <p:sldId id="273" r:id="rId6"/>
    <p:sldId id="269" r:id="rId7"/>
    <p:sldId id="270" r:id="rId8"/>
    <p:sldId id="271" r:id="rId9"/>
    <p:sldId id="272" r:id="rId10"/>
    <p:sldId id="274" r:id="rId11"/>
    <p:sldId id="275" r:id="rId12"/>
    <p:sldId id="276" r:id="rId13"/>
    <p:sldId id="278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7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9BFE5-2AB5-4366-8276-6D2DDDAFE89E}" type="datetimeFigureOut">
              <a:rPr lang="en-US" smtClean="0"/>
              <a:t>1/26/2011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962B7-8BA3-41F4-B85D-D5426F0F40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Debbie Adams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Old </a:t>
            </a:r>
            <a:r>
              <a:rPr lang="en-US" dirty="0" err="1" smtClean="0"/>
              <a:t>Haybarn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Days Gone By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Frosty Winter Morn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Country Charm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Debbie Adams Biography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Old Barn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Winterly</a:t>
            </a:r>
            <a:r>
              <a:rPr lang="en-US" dirty="0" smtClean="0"/>
              <a:t> Foothills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Curious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Hidden Shack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Frosty Morning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Barn and Silo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Grandpa’s Barn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962B7-8BA3-41F4-B85D-D5426F0F402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550B-9F4D-445D-AB03-7BDC7D772E0C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7F501-01D8-4793-A27B-AA03B69418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bbie Adams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1447800"/>
            <a:ext cx="3319549" cy="4197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adamsart.files.wordpress.com/2010/11/tn_100_1900_antiques_charc_da_18x24_10-20-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25958"/>
            <a:ext cx="8305800" cy="60632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adamsart.files.wordpress.com/2010/11/tn_100_1317_the-old-hay-barn_ch_11x14_d-adams_2-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896" y="304800"/>
            <a:ext cx="7889734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 descr="http://adamsart.files.wordpress.com/2010/11/tn_days-gone-by_charcoal_by-d-adams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831" y="457200"/>
            <a:ext cx="8292887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adamsart.files.wordpress.com/2010/11/tn_frosty-winter-morn_charcoal_by-d-adams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6136"/>
            <a:ext cx="8380562" cy="5922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ebbieadamsart.com/resources/Drawings_500/Country%20Cha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5965" y="609600"/>
            <a:ext cx="7269305" cy="556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DEBBIE ADAMS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My Biography as an Artist</a:t>
            </a:r>
            <a:r>
              <a:rPr lang="en-US" dirty="0" smtClean="0"/>
              <a:t>: I </a:t>
            </a:r>
            <a:r>
              <a:rPr lang="en-US" dirty="0" smtClean="0"/>
              <a:t>am primarily a self-taught artist. I began drawing at an early age but later my career took a different path. Through the years my love of art has always remained an important part of my life. It was nearly 35 years later that I decided to pursue my dream of becoming an artist. But, it was a rough start for I didn’t know where to begin so I just doodled mostly, stick people as I recall. Pretty bad I know. It got better over time as I searched for help online and found websites and blogs that explained how to draw. So with the best of my understanding I would apply the principles taught the best I could. To my surprise I realized over time that not only was I drawing, I had actually developed my own technique. I finally gave into the notion that I actually was an artist after all.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adamsart.files.wordpress.com/2010/11/tn_old-barn_charcoal_by-d-adams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914" y="457200"/>
            <a:ext cx="8292886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adamsart.files.wordpress.com/2010/11/tn_wintery-foothills_charcoal_by-d-adams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357" y="381000"/>
            <a:ext cx="8223021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adamsart.files.wordpress.com/2010/11/curio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19100"/>
            <a:ext cx="8218714" cy="575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adamsart.files.wordpress.com/2010/11/tn_hidden-shack_charcoal_by-d-adams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914" y="457200"/>
            <a:ext cx="8469086" cy="5928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adamsart.files.wordpress.com/2010/11/tn_another-frosty-winter-morn_charcoal_by-d-adams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8322553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adamsart.files.wordpress.com/2010/11/tn_barn-and-silo_charcoal_by-d-adams_2-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53568"/>
            <a:ext cx="8302580" cy="5894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adamsart.files.wordpress.com/2010/11/tn_grandpas-barn_-ch-gr-_8-5x11_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703" y="381000"/>
            <a:ext cx="8379297" cy="6298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220</Words>
  <Application>Microsoft Office PowerPoint</Application>
  <PresentationFormat>On-screen Show (4:3)</PresentationFormat>
  <Paragraphs>30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DEBBIE ADAMS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Loraine Brummer</dc:creator>
  <cp:lastModifiedBy>Loraine Brummer</cp:lastModifiedBy>
  <cp:revision>9</cp:revision>
  <dcterms:created xsi:type="dcterms:W3CDTF">2011-01-06T11:59:21Z</dcterms:created>
  <dcterms:modified xsi:type="dcterms:W3CDTF">2011-01-26T21:16:03Z</dcterms:modified>
</cp:coreProperties>
</file>