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0" r:id="rId2"/>
    <p:sldId id="273" r:id="rId3"/>
    <p:sldId id="256" r:id="rId4"/>
    <p:sldId id="267" r:id="rId5"/>
    <p:sldId id="257" r:id="rId6"/>
    <p:sldId id="258" r:id="rId7"/>
    <p:sldId id="259" r:id="rId8"/>
    <p:sldId id="260" r:id="rId9"/>
    <p:sldId id="261" r:id="rId10"/>
    <p:sldId id="269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17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3E4B9-B300-4D8E-9FDF-39DDC1F015B6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D6BF4D-6E0B-4B93-9B77-9339B1A7CB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D6BF4D-6E0B-4B93-9B77-9339B1A7CBA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601-9812-49A6-A736-6C31171AFFE6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CC8F-D59E-41A3-85EC-B7368B88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601-9812-49A6-A736-6C31171AFFE6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CC8F-D59E-41A3-85EC-B7368B88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601-9812-49A6-A736-6C31171AFFE6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CC8F-D59E-41A3-85EC-B7368B88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601-9812-49A6-A736-6C31171AFFE6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CC8F-D59E-41A3-85EC-B7368B88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601-9812-49A6-A736-6C31171AFFE6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CC8F-D59E-41A3-85EC-B7368B88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601-9812-49A6-A736-6C31171AFFE6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CC8F-D59E-41A3-85EC-B7368B88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601-9812-49A6-A736-6C31171AFFE6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CC8F-D59E-41A3-85EC-B7368B88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601-9812-49A6-A736-6C31171AFFE6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CC8F-D59E-41A3-85EC-B7368B88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601-9812-49A6-A736-6C31171AFFE6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CC8F-D59E-41A3-85EC-B7368B88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601-9812-49A6-A736-6C31171AFFE6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CC8F-D59E-41A3-85EC-B7368B88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62601-9812-49A6-A736-6C31171AFFE6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FCC8F-D59E-41A3-85EC-B7368B88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62601-9812-49A6-A736-6C31171AFFE6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FCC8F-D59E-41A3-85EC-B7368B887AA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AMERICAN INDIAN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7200" i="1" dirty="0" smtClean="0"/>
              <a:t>TOTEM POLES</a:t>
            </a:r>
            <a:endParaRPr lang="en-US" sz="72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 descr="http://upload.wikimedia.org/wikipedia/commons/archive/2/2a/20090822060016!Musqueam_totem_pole_(UBCa).jpg"/>
          <p:cNvSpPr>
            <a:spLocks noChangeAspect="1" noChangeArrowheads="1"/>
          </p:cNvSpPr>
          <p:nvPr/>
        </p:nvSpPr>
        <p:spPr bwMode="auto">
          <a:xfrm>
            <a:off x="63500" y="-136525"/>
            <a:ext cx="6096000" cy="457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1748" name="Picture 4" descr="http://www.alaska-in-pictures.com/data/media/21/colorful-totems_34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609600"/>
            <a:ext cx="3697659" cy="54838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6" name="Picture 12" descr="http://wwwdelivery.superstock.com/WI/223/1566/X0505/PreviewComp/SuperStock_1566-02243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9202" y="277936"/>
            <a:ext cx="4716398" cy="60466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 descr="http://home.comcast.net/~DiazStudents/NativeAmericansTotemPole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03200"/>
            <a:ext cx="4876800" cy="650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5715000"/>
            <a:ext cx="6400800" cy="914400"/>
          </a:xfrm>
        </p:spPr>
        <p:txBody>
          <a:bodyPr>
            <a:normAutofit/>
          </a:bodyPr>
          <a:lstStyle/>
          <a:p>
            <a:r>
              <a:rPr lang="en-US" sz="1400" dirty="0" smtClean="0"/>
              <a:t>http://www.teachervision.fen.com/native-american-history/printable/7224.html</a:t>
            </a:r>
            <a:endParaRPr lang="en-US" sz="14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04800"/>
            <a:ext cx="7696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6" name="Picture 8" descr="http://www.firstnations.de/img/06-1-2-tot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685800"/>
            <a:ext cx="6141717" cy="55323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us.123rf.com/400wm/400/400/dbvirago/dbvirago0811/dbvirago081100049/3818078-a-colorful-totem-pole-in-a-native-american-par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609600"/>
            <a:ext cx="3500829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www.corbisimages.com/images/67/E1CE1A25-88DA-4609-B474-949CEE36D596/AX02607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762000"/>
            <a:ext cx="4388009" cy="54993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http://i.nuseek.com/images/template/360x318/hk_20080207_totempo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609600"/>
            <a:ext cx="6096000" cy="538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6" name="Picture 12" descr="http://www.corbisimages.com/images/67/617B2A69-45A3-485A-A680-3347097072CF/CJ00659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447800"/>
            <a:ext cx="6096000" cy="4048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6" name="Picture 8" descr="http://www.corbisimages.com/images/67/D1BB0523-9A24-452E-B15E-96B59D964D64/MX0052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81000"/>
            <a:ext cx="5549900" cy="579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http://pics.rubylane.com/graphics/shops/the-vault/A-357.1N.jpg?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533400"/>
            <a:ext cx="4546092" cy="5791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8</Words>
  <Application>Microsoft Office PowerPoint</Application>
  <PresentationFormat>On-screen Show (4:3)</PresentationFormat>
  <Paragraphs>4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AMERICAN INDIAN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Loraine Brummer</dc:creator>
  <cp:lastModifiedBy>Loraine Brummer</cp:lastModifiedBy>
  <cp:revision>24</cp:revision>
  <dcterms:created xsi:type="dcterms:W3CDTF">2010-10-18T13:55:53Z</dcterms:created>
  <dcterms:modified xsi:type="dcterms:W3CDTF">2011-01-27T18:45:08Z</dcterms:modified>
</cp:coreProperties>
</file>