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0" r:id="rId3"/>
    <p:sldId id="269" r:id="rId4"/>
    <p:sldId id="256" r:id="rId5"/>
    <p:sldId id="257"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24" autoAdjust="0"/>
  </p:normalViewPr>
  <p:slideViewPr>
    <p:cSldViewPr>
      <p:cViewPr varScale="1">
        <p:scale>
          <a:sx n="81" d="100"/>
          <a:sy n="81" d="100"/>
        </p:scale>
        <p:origin x="-10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23BB49-F06C-4DF6-B521-6F62E57C6A29}"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23BB49-F06C-4DF6-B521-6F62E57C6A29}"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23BB49-F06C-4DF6-B521-6F62E57C6A29}"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23BB49-F06C-4DF6-B521-6F62E57C6A29}"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23BB49-F06C-4DF6-B521-6F62E57C6A29}" type="datetimeFigureOut">
              <a:rPr lang="en-US" smtClean="0"/>
              <a:pPr/>
              <a:t>1/27/2011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23BB49-F06C-4DF6-B521-6F62E57C6A29}" type="datetimeFigureOut">
              <a:rPr lang="en-US" smtClean="0"/>
              <a:pPr/>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23BB49-F06C-4DF6-B521-6F62E57C6A29}" type="datetimeFigureOut">
              <a:rPr lang="en-US" smtClean="0"/>
              <a:pPr/>
              <a:t>1/27/2011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23BB49-F06C-4DF6-B521-6F62E57C6A29}" type="datetimeFigureOut">
              <a:rPr lang="en-US" smtClean="0"/>
              <a:pPr/>
              <a:t>1/27/2011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3BB49-F06C-4DF6-B521-6F62E57C6A29}" type="datetimeFigureOut">
              <a:rPr lang="en-US" smtClean="0"/>
              <a:pPr/>
              <a:t>1/27/2011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23BB49-F06C-4DF6-B521-6F62E57C6A29}" type="datetimeFigureOut">
              <a:rPr lang="en-US" smtClean="0"/>
              <a:pPr/>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23BB49-F06C-4DF6-B521-6F62E57C6A29}" type="datetimeFigureOut">
              <a:rPr lang="en-US" smtClean="0"/>
              <a:pPr/>
              <a:t>1/27/2011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1E1686-729B-4174-A0EE-9707AB8D453B}" type="slidenum">
              <a:rPr lang="en-US" smtClean="0"/>
              <a:pPr/>
              <a:t>‹#›</a:t>
            </a:fld>
            <a:endParaRPr lang="en-US"/>
          </a:p>
        </p:txBody>
      </p:sp>
    </p:spTree>
  </p:cSld>
  <p:clrMapOvr>
    <a:masterClrMapping/>
  </p:clrMapOvr>
  <p:transition advClick="0" advTm="1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23BB49-F06C-4DF6-B521-6F62E57C6A29}" type="datetimeFigureOut">
              <a:rPr lang="en-US" smtClean="0"/>
              <a:pPr/>
              <a:t>1/27/2011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E1686-729B-4174-A0EE-9707AB8D453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1500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audio" Target="file:///C:\Users\Loraine%20Brummer\Music\Tchaikovsky\Tchaikovsky's%20Greatest%20Hits\08%20Waltz%20of%20the%20Flowers.wma"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dirty="0" smtClean="0"/>
              <a:t>Rosina </a:t>
            </a:r>
            <a:r>
              <a:rPr lang="en-US" sz="6600" dirty="0" err="1" smtClean="0"/>
              <a:t>Wachtmeister’s</a:t>
            </a:r>
            <a:r>
              <a:rPr lang="en-US" sz="6600" dirty="0" smtClean="0"/>
              <a:t> </a:t>
            </a:r>
            <a:br>
              <a:rPr lang="en-US" sz="6600" dirty="0" smtClean="0"/>
            </a:br>
            <a:r>
              <a:rPr lang="en-US" sz="6600" dirty="0" smtClean="0"/>
              <a:t>“Cats”</a:t>
            </a:r>
            <a:endParaRPr lang="en-US" sz="6600" dirty="0"/>
          </a:p>
        </p:txBody>
      </p:sp>
    </p:spTree>
  </p:cSld>
  <p:clrMapOvr>
    <a:masterClrMapping/>
  </p:clrMapOvr>
  <p:transition advClick="0" advTm="15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cache2.artprintimages.com/p/LRG/15/1572/7DLDD00Z/rosina-wachtmeister-hight-romance.jpg"/>
          <p:cNvPicPr>
            <a:picLocks noChangeAspect="1" noChangeArrowheads="1"/>
          </p:cNvPicPr>
          <p:nvPr/>
        </p:nvPicPr>
        <p:blipFill>
          <a:blip r:embed="rId2" cstate="print"/>
          <a:srcRect/>
          <a:stretch>
            <a:fillRect/>
          </a:stretch>
        </p:blipFill>
        <p:spPr bwMode="auto">
          <a:xfrm>
            <a:off x="1600200" y="381000"/>
            <a:ext cx="6172200" cy="6172200"/>
          </a:xfrm>
          <a:prstGeom prst="rect">
            <a:avLst/>
          </a:prstGeom>
          <a:noFill/>
        </p:spPr>
      </p:pic>
    </p:spTree>
  </p:cSld>
  <p:clrMapOvr>
    <a:masterClrMapping/>
  </p:clrMapOvr>
  <p:transition advClick="0" advTm="15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www.giftalia.co.uk/img/32/489.jpg"/>
          <p:cNvPicPr>
            <a:picLocks noChangeAspect="1" noChangeArrowheads="1"/>
          </p:cNvPicPr>
          <p:nvPr/>
        </p:nvPicPr>
        <p:blipFill>
          <a:blip r:embed="rId2" cstate="print"/>
          <a:srcRect/>
          <a:stretch>
            <a:fillRect/>
          </a:stretch>
        </p:blipFill>
        <p:spPr bwMode="auto">
          <a:xfrm>
            <a:off x="1148947" y="990600"/>
            <a:ext cx="6701274" cy="4724400"/>
          </a:xfrm>
          <a:prstGeom prst="rect">
            <a:avLst/>
          </a:prstGeom>
          <a:noFill/>
        </p:spPr>
      </p:pic>
    </p:spTree>
  </p:cSld>
  <p:clrMapOvr>
    <a:masterClrMapping/>
  </p:clrMapOvr>
  <p:transition advClick="0" advTm="15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www.kolumbus.fi/fullmoons-onyxmine/images/rainbow_RW.jpg"/>
          <p:cNvPicPr>
            <a:picLocks noChangeAspect="1" noChangeArrowheads="1"/>
          </p:cNvPicPr>
          <p:nvPr/>
        </p:nvPicPr>
        <p:blipFill>
          <a:blip r:embed="rId2" cstate="print"/>
          <a:srcRect/>
          <a:stretch>
            <a:fillRect/>
          </a:stretch>
        </p:blipFill>
        <p:spPr bwMode="auto">
          <a:xfrm>
            <a:off x="1676400" y="488731"/>
            <a:ext cx="5943600" cy="5820629"/>
          </a:xfrm>
          <a:prstGeom prst="rect">
            <a:avLst/>
          </a:prstGeom>
          <a:noFill/>
        </p:spPr>
      </p:pic>
    </p:spTree>
  </p:cSld>
  <p:clrMapOvr>
    <a:masterClrMapping/>
  </p:clrMapOvr>
  <p:transition advClick="0" advTm="15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3.bp.blogspot.com/_EK0E-3Bzt44/S13vPW_2m_I/AAAAAAAAAEA/A4c-gyxRc2o/s320/rosina-wachtmeister-tommaso-and-his-family.jpg"/>
          <p:cNvPicPr>
            <a:picLocks noChangeAspect="1" noChangeArrowheads="1"/>
          </p:cNvPicPr>
          <p:nvPr/>
        </p:nvPicPr>
        <p:blipFill>
          <a:blip r:embed="rId2" cstate="print"/>
          <a:srcRect/>
          <a:stretch>
            <a:fillRect/>
          </a:stretch>
        </p:blipFill>
        <p:spPr bwMode="auto">
          <a:xfrm>
            <a:off x="2473644" y="533400"/>
            <a:ext cx="4126228" cy="5791200"/>
          </a:xfrm>
          <a:prstGeom prst="rect">
            <a:avLst/>
          </a:prstGeom>
          <a:noFill/>
        </p:spPr>
      </p:pic>
    </p:spTree>
  </p:cSld>
  <p:clrMapOvr>
    <a:masterClrMapping/>
  </p:clrMapOvr>
  <p:transition advClick="0" advTm="15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www.leninimports.com/rosina_wachtmeister_aristogatti_shop_a_art_print.jpg"/>
          <p:cNvPicPr>
            <a:picLocks noChangeAspect="1" noChangeArrowheads="1"/>
          </p:cNvPicPr>
          <p:nvPr/>
        </p:nvPicPr>
        <p:blipFill>
          <a:blip r:embed="rId2" cstate="print"/>
          <a:srcRect/>
          <a:stretch>
            <a:fillRect/>
          </a:stretch>
        </p:blipFill>
        <p:spPr bwMode="auto">
          <a:xfrm>
            <a:off x="1752600" y="225416"/>
            <a:ext cx="5181600" cy="6495042"/>
          </a:xfrm>
          <a:prstGeom prst="rect">
            <a:avLst/>
          </a:prstGeom>
          <a:noFill/>
        </p:spPr>
      </p:pic>
    </p:spTree>
  </p:cSld>
  <p:clrMapOvr>
    <a:masterClrMapping/>
  </p:clrMapOvr>
  <p:transition advClick="0" advTm="15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leninimports.com/rosina_wachtmeister_la_dolce_vita_shop_a_art_print.jpg"/>
          <p:cNvPicPr>
            <a:picLocks noChangeAspect="1" noChangeArrowheads="1"/>
          </p:cNvPicPr>
          <p:nvPr/>
        </p:nvPicPr>
        <p:blipFill>
          <a:blip r:embed="rId2" cstate="print"/>
          <a:srcRect/>
          <a:stretch>
            <a:fillRect/>
          </a:stretch>
        </p:blipFill>
        <p:spPr bwMode="auto">
          <a:xfrm>
            <a:off x="952501" y="457200"/>
            <a:ext cx="7238997" cy="5791200"/>
          </a:xfrm>
          <a:prstGeom prst="rect">
            <a:avLst/>
          </a:prstGeom>
          <a:noFill/>
        </p:spPr>
      </p:pic>
    </p:spTree>
  </p:cSld>
  <p:clrMapOvr>
    <a:masterClrMapping/>
  </p:clrMapOvr>
  <p:transition advClick="0" advTm="1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oraine Brummer\Pictures\Rosina Wachtmeister.jpg"/>
          <p:cNvPicPr>
            <a:picLocks noChangeAspect="1" noChangeArrowheads="1"/>
          </p:cNvPicPr>
          <p:nvPr/>
        </p:nvPicPr>
        <p:blipFill>
          <a:blip r:embed="rId2" cstate="print"/>
          <a:srcRect/>
          <a:stretch>
            <a:fillRect/>
          </a:stretch>
        </p:blipFill>
        <p:spPr bwMode="auto">
          <a:xfrm>
            <a:off x="3124200" y="1600200"/>
            <a:ext cx="3144926" cy="3388929"/>
          </a:xfrm>
          <a:prstGeom prst="rect">
            <a:avLst/>
          </a:prstGeom>
          <a:noFill/>
        </p:spPr>
      </p:pic>
    </p:spTree>
  </p:cSld>
  <p:clrMapOvr>
    <a:masterClrMapping/>
  </p:clrMapOvr>
  <p:transition advClick="0" advTm="1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US" sz="2800" dirty="0" smtClean="0"/>
              <a:t/>
            </a:r>
            <a:br>
              <a:rPr lang="en-US" sz="2800" dirty="0" smtClean="0"/>
            </a:br>
            <a:r>
              <a:rPr lang="en-US" sz="2800" dirty="0" smtClean="0"/>
              <a:t> Born in Vienna in 1939, Rosina </a:t>
            </a:r>
            <a:r>
              <a:rPr lang="en-US" sz="2800" dirty="0" err="1" smtClean="0"/>
              <a:t>Wachtmeister</a:t>
            </a:r>
            <a:r>
              <a:rPr lang="en-US" sz="2800" dirty="0" smtClean="0"/>
              <a:t> studied art in Brazil and currently lives with her family and many animals in a picturesque village near Rome, where she works on her art, prints and posters. </a:t>
            </a:r>
            <a:br>
              <a:rPr lang="en-US" sz="2800" dirty="0" smtClean="0"/>
            </a:br>
            <a:r>
              <a:rPr lang="en-US" sz="2800" dirty="0" smtClean="0"/>
              <a:t>Rosina </a:t>
            </a:r>
            <a:r>
              <a:rPr lang="en-US" sz="2800" dirty="0" err="1" smtClean="0"/>
              <a:t>Wachtmeister</a:t>
            </a:r>
            <a:r>
              <a:rPr lang="en-US" sz="2800" dirty="0" smtClean="0"/>
              <a:t> is world-renowned for creating distinctive art, prints and posters that are whimsical, fresh and fun. </a:t>
            </a:r>
            <a:br>
              <a:rPr lang="en-US" sz="2800" dirty="0" smtClean="0"/>
            </a:br>
            <a:r>
              <a:rPr lang="en-US" sz="2800" dirty="0" smtClean="0"/>
              <a:t>A lover of nature, Rosina </a:t>
            </a:r>
            <a:r>
              <a:rPr lang="en-US" sz="2800" dirty="0" err="1" smtClean="0"/>
              <a:t>Wachtmeister</a:t>
            </a:r>
            <a:r>
              <a:rPr lang="en-US" sz="2800" dirty="0" smtClean="0"/>
              <a:t> has mastered the use of bright, powerful colors with playful shapes to create her art, prints and posters that captivate art and animal lovers around the world. </a:t>
            </a:r>
            <a:br>
              <a:rPr lang="en-US" sz="2800" dirty="0" smtClean="0"/>
            </a:br>
            <a:endParaRPr lang="en-US" sz="2800" dirty="0"/>
          </a:p>
        </p:txBody>
      </p:sp>
      <p:sp>
        <p:nvSpPr>
          <p:cNvPr id="4" name="Rectangle 3"/>
          <p:cNvSpPr/>
          <p:nvPr/>
        </p:nvSpPr>
        <p:spPr>
          <a:xfrm>
            <a:off x="1143000" y="5638800"/>
            <a:ext cx="7086600" cy="307777"/>
          </a:xfrm>
          <a:prstGeom prst="rect">
            <a:avLst/>
          </a:prstGeom>
        </p:spPr>
        <p:txBody>
          <a:bodyPr wrap="square">
            <a:spAutoFit/>
          </a:bodyPr>
          <a:lstStyle/>
          <a:p>
            <a:r>
              <a:rPr lang="en-US" sz="1400" dirty="0" smtClean="0"/>
              <a:t>http://www.prints.com/art.php/Rosina_Wachtmeister/?artist_id=7671&amp;type=6</a:t>
            </a:r>
            <a:endParaRPr lang="en-US" sz="1400" dirty="0"/>
          </a:p>
        </p:txBody>
      </p:sp>
    </p:spTree>
  </p:cSld>
  <p:clrMapOvr>
    <a:masterClrMapping/>
  </p:clrMapOvr>
  <p:transition advClick="0" advTm="1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cache2.allpostersimages.com/LRG/17/1706/86N1D00Z.jpg"/>
          <p:cNvPicPr>
            <a:picLocks noChangeAspect="1" noChangeArrowheads="1"/>
          </p:cNvPicPr>
          <p:nvPr/>
        </p:nvPicPr>
        <p:blipFill>
          <a:blip r:embed="rId3" cstate="print"/>
          <a:srcRect/>
          <a:stretch>
            <a:fillRect/>
          </a:stretch>
        </p:blipFill>
        <p:spPr bwMode="auto">
          <a:xfrm>
            <a:off x="1905000" y="228600"/>
            <a:ext cx="5138420" cy="6477000"/>
          </a:xfrm>
          <a:prstGeom prst="rect">
            <a:avLst/>
          </a:prstGeom>
          <a:noFill/>
        </p:spPr>
      </p:pic>
      <p:pic>
        <p:nvPicPr>
          <p:cNvPr id="7" name="08 Waltz of the Flowers.wma">
            <a:hlinkClick r:id="" action="ppaction://media"/>
          </p:cNvPr>
          <p:cNvPicPr>
            <a:picLocks noRot="1" noChangeAspect="1"/>
          </p:cNvPicPr>
          <p:nvPr>
            <a:audioFile r:link="rId1"/>
          </p:nvPr>
        </p:nvPicPr>
        <p:blipFill>
          <a:blip r:embed="rId4" cstate="print"/>
          <a:stretch>
            <a:fillRect/>
          </a:stretch>
        </p:blipFill>
        <p:spPr>
          <a:xfrm>
            <a:off x="4419600" y="3276600"/>
            <a:ext cx="304800" cy="304800"/>
          </a:xfrm>
          <a:prstGeom prst="rect">
            <a:avLst/>
          </a:prstGeom>
        </p:spPr>
      </p:pic>
    </p:spTree>
  </p:cSld>
  <p:clrMapOvr>
    <a:masterClrMapping/>
  </p:clrMapOvr>
  <p:transition advClick="0" advTm="1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12"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www.swotti.com/tmp/swotti/cacheCM9ZAW5HIHDHY2H0BWVPC3RLCG==UGVVCGXLLVBLB3BSZQ==/imgRosina%20Wachtmeister3.jpg"/>
          <p:cNvPicPr>
            <a:picLocks noChangeAspect="1" noChangeArrowheads="1"/>
          </p:cNvPicPr>
          <p:nvPr/>
        </p:nvPicPr>
        <p:blipFill>
          <a:blip r:embed="rId2" cstate="print"/>
          <a:srcRect/>
          <a:stretch>
            <a:fillRect/>
          </a:stretch>
        </p:blipFill>
        <p:spPr bwMode="auto">
          <a:xfrm>
            <a:off x="2133600" y="150976"/>
            <a:ext cx="4697476" cy="6585246"/>
          </a:xfrm>
          <a:prstGeom prst="rect">
            <a:avLst/>
          </a:prstGeom>
          <a:noFill/>
        </p:spPr>
      </p:pic>
    </p:spTree>
  </p:cSld>
  <p:clrMapOvr>
    <a:masterClrMapping/>
  </p:clrMapOvr>
  <p:transition advClick="0" advTm="1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usimages.easyart.com/i/prints/rw/lg/1/4/Rosina-Wachtmeister-Cat-couple-at-full-moon-145170.jpg"/>
          <p:cNvPicPr>
            <a:picLocks noChangeAspect="1" noChangeArrowheads="1"/>
          </p:cNvPicPr>
          <p:nvPr/>
        </p:nvPicPr>
        <p:blipFill>
          <a:blip r:embed="rId2" cstate="print"/>
          <a:srcRect/>
          <a:stretch>
            <a:fillRect/>
          </a:stretch>
        </p:blipFill>
        <p:spPr bwMode="auto">
          <a:xfrm>
            <a:off x="1974342" y="210787"/>
            <a:ext cx="4883658" cy="6342413"/>
          </a:xfrm>
          <a:prstGeom prst="rect">
            <a:avLst/>
          </a:prstGeom>
          <a:noFill/>
        </p:spPr>
      </p:pic>
    </p:spTree>
  </p:cSld>
  <p:clrMapOvr>
    <a:masterClrMapping/>
  </p:clrMapOvr>
  <p:transition advClick="0" advTm="1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images.art.com/images/products/large/12199000/12199800.jpg"/>
          <p:cNvPicPr>
            <a:picLocks noChangeAspect="1" noChangeArrowheads="1"/>
          </p:cNvPicPr>
          <p:nvPr/>
        </p:nvPicPr>
        <p:blipFill>
          <a:blip r:embed="rId2" cstate="print"/>
          <a:srcRect/>
          <a:stretch>
            <a:fillRect/>
          </a:stretch>
        </p:blipFill>
        <p:spPr bwMode="auto">
          <a:xfrm>
            <a:off x="1371600" y="655320"/>
            <a:ext cx="6610348" cy="5288280"/>
          </a:xfrm>
          <a:prstGeom prst="rect">
            <a:avLst/>
          </a:prstGeom>
          <a:noFill/>
        </p:spPr>
      </p:pic>
    </p:spTree>
  </p:cSld>
  <p:clrMapOvr>
    <a:masterClrMapping/>
  </p:clrMapOvr>
  <p:transition advClick="0" advTm="1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2.bp.blogspot.com/_2THv_Ts9RYQ/SsE177qTyYI/AAAAAAAABgM/UBLenFh1Gos/s400/Dichiarazione-D-Amore-Rosina-Wachtmeister-389984.jpg"/>
          <p:cNvPicPr>
            <a:picLocks noChangeAspect="1" noChangeArrowheads="1"/>
          </p:cNvPicPr>
          <p:nvPr/>
        </p:nvPicPr>
        <p:blipFill>
          <a:blip r:embed="rId2" cstate="print"/>
          <a:srcRect/>
          <a:stretch>
            <a:fillRect/>
          </a:stretch>
        </p:blipFill>
        <p:spPr bwMode="auto">
          <a:xfrm>
            <a:off x="1009652" y="594360"/>
            <a:ext cx="7067548" cy="5654040"/>
          </a:xfrm>
          <a:prstGeom prst="rect">
            <a:avLst/>
          </a:prstGeom>
          <a:noFill/>
        </p:spPr>
      </p:pic>
    </p:spTree>
  </p:cSld>
  <p:clrMapOvr>
    <a:masterClrMapping/>
  </p:clrMapOvr>
  <p:transition advClick="0" advTm="1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maukilo.com/images/products/large/HY-29081_1.jpg"/>
          <p:cNvPicPr>
            <a:picLocks noChangeAspect="1" noChangeArrowheads="1"/>
          </p:cNvPicPr>
          <p:nvPr/>
        </p:nvPicPr>
        <p:blipFill>
          <a:blip r:embed="rId2" cstate="print"/>
          <a:srcRect/>
          <a:stretch>
            <a:fillRect/>
          </a:stretch>
        </p:blipFill>
        <p:spPr bwMode="auto">
          <a:xfrm>
            <a:off x="1476376" y="304800"/>
            <a:ext cx="6172199" cy="6172200"/>
          </a:xfrm>
          <a:prstGeom prst="rect">
            <a:avLst/>
          </a:prstGeom>
          <a:noFill/>
        </p:spPr>
      </p:pic>
    </p:spTree>
  </p:cSld>
  <p:clrMapOvr>
    <a:masterClrMapping/>
  </p:clrMapOvr>
  <p:transition advClick="0" advTm="15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7</Words>
  <Application>Microsoft Office PowerPoint</Application>
  <PresentationFormat>On-screen Show (4:3)</PresentationFormat>
  <Paragraphs>3</Paragraphs>
  <Slides>15</Slides>
  <Notes>0</Notes>
  <HiddenSlides>0</HiddenSlides>
  <MMClips>1</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Rosina Wachtmeister’s  “Cats”</vt:lpstr>
      <vt:lpstr>Slide 2</vt:lpstr>
      <vt:lpstr>  Born in Vienna in 1939, Rosina Wachtmeister studied art in Brazil and currently lives with her family and many animals in a picturesque village near Rome, where she works on her art, prints and posters.  Rosina Wachtmeister is world-renowned for creating distinctive art, prints and posters that are whimsical, fresh and fun.  A lover of nature, Rosina Wachtmeister has mastered the use of bright, powerful colors with playful shapes to create her art, prints and posters that captivate art and animal lovers around the world.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Loraine Brummer</dc:creator>
  <cp:lastModifiedBy>Loraine Brummer</cp:lastModifiedBy>
  <cp:revision>19</cp:revision>
  <dcterms:created xsi:type="dcterms:W3CDTF">2010-08-29T01:29:44Z</dcterms:created>
  <dcterms:modified xsi:type="dcterms:W3CDTF">2011-01-27T22:46:51Z</dcterms:modified>
</cp:coreProperties>
</file>